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Darker Grotesque Medium"/>
      <p:regular r:id="rId39"/>
      <p:bold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Darker Grotesque"/>
      <p:regular r:id="rId49"/>
      <p:bold r:id="rId50"/>
    </p:embeddedFont>
    <p:embeddedFont>
      <p:font typeface="PT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C06E42-C285-4D47-8EB9-1ECA16CDEAC3}">
  <a:tblStyle styleId="{E0C06E42-C285-4D47-8EB9-1ECA16CDEA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arkerGrotesqueMedium-bold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DarkerGrotesq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DarkerGrotesqueMedium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TSans-regular.fntdata"/><Relationship Id="rId50" Type="http://schemas.openxmlformats.org/officeDocument/2006/relationships/font" Target="fonts/DarkerGrotesque-bold.fntdata"/><Relationship Id="rId53" Type="http://schemas.openxmlformats.org/officeDocument/2006/relationships/font" Target="fonts/PTSans-italic.fntdata"/><Relationship Id="rId52" Type="http://schemas.openxmlformats.org/officeDocument/2006/relationships/font" Target="fonts/PT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PT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dd75e4c7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dd75e4c7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dc8f4aaf5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dc8f4aaf5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dc8f4aaf5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dc8f4aaf5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dc8f4aaf5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dc8f4aaf5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067b52888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2067b52888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f07ff39c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f07ff39c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067b52888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067b52888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074ad7ae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074ad7ae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dc8f4aaf59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dc8f4aaf5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dc8f4aaf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dc8f4aaf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f07ff39cc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f07ff39cc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f07ff39cc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f07ff39cc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1f07ff39cc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1f07ff39cc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06e34e9d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06e34e9d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1f07ff39cc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1f07ff39cc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079ee3a2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2079ee3a2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f07ff39cc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1f07ff39cc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067b52888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067b52888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074ad7ae9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2074ad7ae9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074ad7ae9c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2074ad7ae9c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2074ad7ae9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2074ad7ae9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dc8f4aaf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dc8f4aaf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2074ad7ae9c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2074ad7ae9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2074ad7ae9c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2074ad7ae9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12ac09d80b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12ac09d80b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2071915db7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2071915db7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069f8b87d5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069f8b87d5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99f2f57a7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99f2f57a7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dc8f4aaf5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dc8f4aaf5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069f8b87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069f8b87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10297dab3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10297dab3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flipH="1" rot="10800000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 txBox="1"/>
          <p:nvPr>
            <p:ph hasCustomPrompt="1" type="title"/>
          </p:nvPr>
        </p:nvSpPr>
        <p:spPr>
          <a:xfrm>
            <a:off x="1770313" y="2099725"/>
            <a:ext cx="5813700" cy="993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2375088" y="3468075"/>
            <a:ext cx="4944600" cy="1974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41" name="Google Shape;141;p11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2" name="Google Shape;142;p1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1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48" name="Google Shape;148;p1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152" name="Google Shape;152;p1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2" type="title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13"/>
          <p:cNvSpPr txBox="1"/>
          <p:nvPr>
            <p:ph idx="1" type="subTitle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3" type="title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13"/>
          <p:cNvSpPr txBox="1"/>
          <p:nvPr>
            <p:ph idx="4" type="subTitle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3"/>
          <p:cNvSpPr txBox="1"/>
          <p:nvPr>
            <p:ph idx="5" type="title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13"/>
          <p:cNvSpPr txBox="1"/>
          <p:nvPr>
            <p:ph idx="6" type="subTitle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7" type="title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13"/>
          <p:cNvSpPr txBox="1"/>
          <p:nvPr>
            <p:ph idx="8" type="subTitle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3"/>
          <p:cNvSpPr txBox="1"/>
          <p:nvPr>
            <p:ph idx="9" type="title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13"/>
          <p:cNvSpPr txBox="1"/>
          <p:nvPr>
            <p:ph idx="13" type="subTitle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14" type="title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13"/>
          <p:cNvSpPr txBox="1"/>
          <p:nvPr>
            <p:ph idx="15" type="subTitle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3"/>
          <p:cNvSpPr txBox="1"/>
          <p:nvPr>
            <p:ph hasCustomPrompt="1" idx="16" type="title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/>
          <p:nvPr>
            <p:ph hasCustomPrompt="1" idx="17" type="title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hasCustomPrompt="1" idx="18" type="title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/>
          <p:nvPr>
            <p:ph hasCustomPrompt="1" idx="19" type="title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/>
          <p:nvPr>
            <p:ph hasCustomPrompt="1" idx="20" type="title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hasCustomPrompt="1" idx="21" type="title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14"/>
          <p:cNvSpPr txBox="1"/>
          <p:nvPr>
            <p:ph idx="2" type="title"/>
          </p:nvPr>
        </p:nvSpPr>
        <p:spPr>
          <a:xfrm>
            <a:off x="3419250" y="1822350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14"/>
          <p:cNvSpPr txBox="1"/>
          <p:nvPr>
            <p:ph idx="1" type="subTitle"/>
          </p:nvPr>
        </p:nvSpPr>
        <p:spPr>
          <a:xfrm>
            <a:off x="3638850" y="2104073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4"/>
          <p:cNvSpPr txBox="1"/>
          <p:nvPr>
            <p:ph idx="3" type="title"/>
          </p:nvPr>
        </p:nvSpPr>
        <p:spPr>
          <a:xfrm>
            <a:off x="6122283" y="1822342"/>
            <a:ext cx="23055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14"/>
          <p:cNvSpPr txBox="1"/>
          <p:nvPr>
            <p:ph idx="4" type="subTitle"/>
          </p:nvPr>
        </p:nvSpPr>
        <p:spPr>
          <a:xfrm>
            <a:off x="6341883" y="2104067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4"/>
          <p:cNvSpPr txBox="1"/>
          <p:nvPr>
            <p:ph idx="5" type="title"/>
          </p:nvPr>
        </p:nvSpPr>
        <p:spPr>
          <a:xfrm>
            <a:off x="716213" y="3434058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14"/>
          <p:cNvSpPr txBox="1"/>
          <p:nvPr>
            <p:ph idx="6" type="subTitle"/>
          </p:nvPr>
        </p:nvSpPr>
        <p:spPr>
          <a:xfrm>
            <a:off x="935813" y="3730363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4"/>
          <p:cNvSpPr txBox="1"/>
          <p:nvPr>
            <p:ph idx="7" type="title"/>
          </p:nvPr>
        </p:nvSpPr>
        <p:spPr>
          <a:xfrm>
            <a:off x="716213" y="1822342"/>
            <a:ext cx="23055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14"/>
          <p:cNvSpPr txBox="1"/>
          <p:nvPr>
            <p:ph idx="8" type="subTitle"/>
          </p:nvPr>
        </p:nvSpPr>
        <p:spPr>
          <a:xfrm>
            <a:off x="935813" y="2104067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9" type="title"/>
          </p:nvPr>
        </p:nvSpPr>
        <p:spPr>
          <a:xfrm>
            <a:off x="3419250" y="3434050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14"/>
          <p:cNvSpPr txBox="1"/>
          <p:nvPr>
            <p:ph idx="13" type="subTitle"/>
          </p:nvPr>
        </p:nvSpPr>
        <p:spPr>
          <a:xfrm>
            <a:off x="3638850" y="3730363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4"/>
          <p:cNvSpPr txBox="1"/>
          <p:nvPr>
            <p:ph idx="14" type="title"/>
          </p:nvPr>
        </p:nvSpPr>
        <p:spPr>
          <a:xfrm>
            <a:off x="6122287" y="3434058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14"/>
          <p:cNvSpPr txBox="1"/>
          <p:nvPr>
            <p:ph idx="15" type="subTitle"/>
          </p:nvPr>
        </p:nvSpPr>
        <p:spPr>
          <a:xfrm>
            <a:off x="6341887" y="3730363"/>
            <a:ext cx="186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4"/>
          <p:cNvSpPr txBox="1"/>
          <p:nvPr>
            <p:ph hasCustomPrompt="1" idx="16" type="title"/>
          </p:nvPr>
        </p:nvSpPr>
        <p:spPr>
          <a:xfrm>
            <a:off x="6838375" y="1212584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/>
          <p:nvPr>
            <p:ph hasCustomPrompt="1" idx="17" type="title"/>
          </p:nvPr>
        </p:nvSpPr>
        <p:spPr>
          <a:xfrm>
            <a:off x="6838363" y="2823758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 txBox="1"/>
          <p:nvPr>
            <p:ph hasCustomPrompt="1" idx="18" type="title"/>
          </p:nvPr>
        </p:nvSpPr>
        <p:spPr>
          <a:xfrm>
            <a:off x="4135338" y="2823750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1" name="Google Shape;211;p14"/>
          <p:cNvSpPr txBox="1"/>
          <p:nvPr>
            <p:ph hasCustomPrompt="1" idx="19" type="title"/>
          </p:nvPr>
        </p:nvSpPr>
        <p:spPr>
          <a:xfrm>
            <a:off x="1432325" y="2823742"/>
            <a:ext cx="8733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2" name="Google Shape;212;p14"/>
          <p:cNvSpPr txBox="1"/>
          <p:nvPr>
            <p:ph hasCustomPrompt="1" idx="20" type="title"/>
          </p:nvPr>
        </p:nvSpPr>
        <p:spPr>
          <a:xfrm>
            <a:off x="4135338" y="1212584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3" name="Google Shape;213;p14"/>
          <p:cNvSpPr txBox="1"/>
          <p:nvPr>
            <p:ph hasCustomPrompt="1" idx="21" type="title"/>
          </p:nvPr>
        </p:nvSpPr>
        <p:spPr>
          <a:xfrm>
            <a:off x="1432313" y="1212584"/>
            <a:ext cx="873300" cy="25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4" name="Google Shape;214;p14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14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16" name="Google Shape;216;p1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14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20" name="Google Shape;220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14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225" name="Google Shape;225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 txBox="1"/>
          <p:nvPr>
            <p:ph type="title"/>
          </p:nvPr>
        </p:nvSpPr>
        <p:spPr>
          <a:xfrm>
            <a:off x="720000" y="1578350"/>
            <a:ext cx="33249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15"/>
          <p:cNvSpPr txBox="1"/>
          <p:nvPr>
            <p:ph idx="1" type="subTitle"/>
          </p:nvPr>
        </p:nvSpPr>
        <p:spPr>
          <a:xfrm>
            <a:off x="720000" y="2715950"/>
            <a:ext cx="30915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35" name="Google Shape;235;p1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5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239" name="Google Shape;239;p1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 txBox="1"/>
          <p:nvPr>
            <p:ph type="title"/>
          </p:nvPr>
        </p:nvSpPr>
        <p:spPr>
          <a:xfrm>
            <a:off x="5277495" y="3445970"/>
            <a:ext cx="2994600" cy="2541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6" name="Google Shape;246;p16"/>
          <p:cNvSpPr txBox="1"/>
          <p:nvPr>
            <p:ph idx="1" type="subTitle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47" name="Google Shape;247;p16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48" name="Google Shape;248;p1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1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16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54" name="Google Shape;254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 txBox="1"/>
          <p:nvPr>
            <p:ph type="title"/>
          </p:nvPr>
        </p:nvSpPr>
        <p:spPr>
          <a:xfrm flipH="1">
            <a:off x="5106280" y="3445970"/>
            <a:ext cx="2994600" cy="2541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0" name="Google Shape;260;p17"/>
          <p:cNvSpPr txBox="1"/>
          <p:nvPr>
            <p:ph idx="1" type="subTitle"/>
          </p:nvPr>
        </p:nvSpPr>
        <p:spPr>
          <a:xfrm flipH="1">
            <a:off x="2762580" y="1819588"/>
            <a:ext cx="5502000" cy="1478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61" name="Google Shape;261;p17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62" name="Google Shape;262;p1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68" name="Google Shape;268;p1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" type="subTitle"/>
          </p:nvPr>
        </p:nvSpPr>
        <p:spPr>
          <a:xfrm>
            <a:off x="865100" y="2107125"/>
            <a:ext cx="3311400" cy="12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8"/>
          <p:cNvSpPr txBox="1"/>
          <p:nvPr>
            <p:ph type="title"/>
          </p:nvPr>
        </p:nvSpPr>
        <p:spPr>
          <a:xfrm>
            <a:off x="764300" y="1359000"/>
            <a:ext cx="34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5" name="Google Shape;275;p1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18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77" name="Google Shape;277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8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18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82" name="Google Shape;282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18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86" name="Google Shape;286;p1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"/>
          <p:cNvSpPr txBox="1"/>
          <p:nvPr>
            <p:ph type="title"/>
          </p:nvPr>
        </p:nvSpPr>
        <p:spPr>
          <a:xfrm>
            <a:off x="4368900" y="1893300"/>
            <a:ext cx="40539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3" name="Google Shape;293;p19"/>
          <p:cNvSpPr txBox="1"/>
          <p:nvPr>
            <p:ph hasCustomPrompt="1" idx="2" type="title"/>
          </p:nvPr>
        </p:nvSpPr>
        <p:spPr>
          <a:xfrm>
            <a:off x="6945300" y="1101725"/>
            <a:ext cx="1477500" cy="486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4" name="Google Shape;294;p19"/>
          <p:cNvSpPr txBox="1"/>
          <p:nvPr>
            <p:ph idx="1" type="subTitle"/>
          </p:nvPr>
        </p:nvSpPr>
        <p:spPr>
          <a:xfrm>
            <a:off x="4368900" y="3441973"/>
            <a:ext cx="40539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19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97" name="Google Shape;297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1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1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302" name="Google Shape;302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0"/>
          <p:cNvSpPr txBox="1"/>
          <p:nvPr>
            <p:ph type="title"/>
          </p:nvPr>
        </p:nvSpPr>
        <p:spPr>
          <a:xfrm>
            <a:off x="4794400" y="1893300"/>
            <a:ext cx="34575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8" name="Google Shape;308;p20"/>
          <p:cNvSpPr txBox="1"/>
          <p:nvPr>
            <p:ph hasCustomPrompt="1" idx="2" type="title"/>
          </p:nvPr>
        </p:nvSpPr>
        <p:spPr>
          <a:xfrm>
            <a:off x="6077500" y="1101725"/>
            <a:ext cx="891300" cy="486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9" name="Google Shape;309;p20"/>
          <p:cNvSpPr txBox="1"/>
          <p:nvPr>
            <p:ph idx="1" type="subTitle"/>
          </p:nvPr>
        </p:nvSpPr>
        <p:spPr>
          <a:xfrm>
            <a:off x="4719400" y="3441975"/>
            <a:ext cx="36075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0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12" name="Google Shape;312;p2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20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317" name="Google Shape;317;p2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0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21" name="Google Shape;321;p2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720000" y="3441967"/>
            <a:ext cx="4053900" cy="1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4" name="Google Shape;34;p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8" name="Google Shape;38;p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"/>
          <p:cNvSpPr txBox="1"/>
          <p:nvPr>
            <p:ph type="title"/>
          </p:nvPr>
        </p:nvSpPr>
        <p:spPr>
          <a:xfrm>
            <a:off x="4965200" y="1893300"/>
            <a:ext cx="34575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8" name="Google Shape;328;p21"/>
          <p:cNvSpPr txBox="1"/>
          <p:nvPr>
            <p:ph hasCustomPrompt="1" idx="2" type="title"/>
          </p:nvPr>
        </p:nvSpPr>
        <p:spPr>
          <a:xfrm>
            <a:off x="6248300" y="1101725"/>
            <a:ext cx="891300" cy="486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9" name="Google Shape;329;p21"/>
          <p:cNvSpPr txBox="1"/>
          <p:nvPr>
            <p:ph idx="1" type="subTitle"/>
          </p:nvPr>
        </p:nvSpPr>
        <p:spPr>
          <a:xfrm>
            <a:off x="4890200" y="3441975"/>
            <a:ext cx="36075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21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1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32" name="Google Shape;332;p2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1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1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337" name="Google Shape;337;p2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21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41" name="Google Shape;341;p2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"/>
          <p:cNvSpPr txBox="1"/>
          <p:nvPr>
            <p:ph type="title"/>
          </p:nvPr>
        </p:nvSpPr>
        <p:spPr>
          <a:xfrm flipH="1">
            <a:off x="4901400" y="1582438"/>
            <a:ext cx="34575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8" name="Google Shape;348;p22"/>
          <p:cNvSpPr txBox="1"/>
          <p:nvPr>
            <p:ph hasCustomPrompt="1" idx="2" type="title"/>
          </p:nvPr>
        </p:nvSpPr>
        <p:spPr>
          <a:xfrm flipH="1">
            <a:off x="4860800" y="1759500"/>
            <a:ext cx="891300" cy="486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9" name="Google Shape;349;p22"/>
          <p:cNvSpPr txBox="1"/>
          <p:nvPr>
            <p:ph idx="1" type="subTitle"/>
          </p:nvPr>
        </p:nvSpPr>
        <p:spPr>
          <a:xfrm flipH="1">
            <a:off x="4751400" y="3131213"/>
            <a:ext cx="36075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2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52" name="Google Shape;352;p2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2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2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357" name="Google Shape;357;p2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2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61" name="Google Shape;361;p2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2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69" name="Google Shape;369;p2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23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23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374" name="Google Shape;374;p2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3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78" name="Google Shape;378;p2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23"/>
          <p:cNvSpPr txBox="1"/>
          <p:nvPr>
            <p:ph type="title"/>
          </p:nvPr>
        </p:nvSpPr>
        <p:spPr>
          <a:xfrm>
            <a:off x="842475" y="1582438"/>
            <a:ext cx="34575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3" name="Google Shape;383;p23"/>
          <p:cNvSpPr txBox="1"/>
          <p:nvPr>
            <p:ph hasCustomPrompt="1" idx="2" type="title"/>
          </p:nvPr>
        </p:nvSpPr>
        <p:spPr>
          <a:xfrm>
            <a:off x="3429275" y="1731500"/>
            <a:ext cx="942000" cy="486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4" name="Google Shape;384;p23"/>
          <p:cNvSpPr txBox="1"/>
          <p:nvPr>
            <p:ph idx="1" type="subTitle"/>
          </p:nvPr>
        </p:nvSpPr>
        <p:spPr>
          <a:xfrm>
            <a:off x="842475" y="3131213"/>
            <a:ext cx="36075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1_1_1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89" name="Google Shape;389;p2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24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394" name="Google Shape;394;p2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4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98" name="Google Shape;398;p2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24"/>
          <p:cNvSpPr txBox="1"/>
          <p:nvPr>
            <p:ph type="title"/>
          </p:nvPr>
        </p:nvSpPr>
        <p:spPr>
          <a:xfrm flipH="1">
            <a:off x="3786150" y="1582450"/>
            <a:ext cx="33441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3" name="Google Shape;403;p24"/>
          <p:cNvSpPr txBox="1"/>
          <p:nvPr>
            <p:ph hasCustomPrompt="1" idx="2" type="title"/>
          </p:nvPr>
        </p:nvSpPr>
        <p:spPr>
          <a:xfrm flipH="1">
            <a:off x="7491800" y="2392525"/>
            <a:ext cx="942000" cy="486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4" name="Google Shape;404;p24"/>
          <p:cNvSpPr txBox="1"/>
          <p:nvPr>
            <p:ph idx="1" type="subTitle"/>
          </p:nvPr>
        </p:nvSpPr>
        <p:spPr>
          <a:xfrm flipH="1">
            <a:off x="3522750" y="3131213"/>
            <a:ext cx="36075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SECTION_HEADER_1_1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5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09" name="Google Shape;409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5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5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414" name="Google Shape;414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5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18" name="Google Shape;418;p2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5"/>
          <p:cNvSpPr txBox="1"/>
          <p:nvPr>
            <p:ph type="title"/>
          </p:nvPr>
        </p:nvSpPr>
        <p:spPr>
          <a:xfrm>
            <a:off x="2428050" y="2387950"/>
            <a:ext cx="42879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3" name="Google Shape;423;p25"/>
          <p:cNvSpPr txBox="1"/>
          <p:nvPr>
            <p:ph hasCustomPrompt="1" idx="2" type="title"/>
          </p:nvPr>
        </p:nvSpPr>
        <p:spPr>
          <a:xfrm>
            <a:off x="4101000" y="1615563"/>
            <a:ext cx="942000" cy="486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2768250" y="3225913"/>
            <a:ext cx="36075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6"/>
          <p:cNvSpPr txBox="1"/>
          <p:nvPr>
            <p:ph type="title"/>
          </p:nvPr>
        </p:nvSpPr>
        <p:spPr>
          <a:xfrm>
            <a:off x="720000" y="1455913"/>
            <a:ext cx="36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8" name="Google Shape;428;p26"/>
          <p:cNvSpPr txBox="1"/>
          <p:nvPr>
            <p:ph idx="1" type="subTitle"/>
          </p:nvPr>
        </p:nvSpPr>
        <p:spPr>
          <a:xfrm>
            <a:off x="720000" y="3103025"/>
            <a:ext cx="3208200" cy="6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26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31" name="Google Shape;431;p2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26"/>
          <p:cNvGrpSpPr/>
          <p:nvPr/>
        </p:nvGrpSpPr>
        <p:grpSpPr>
          <a:xfrm flipH="1">
            <a:off x="6277599" y="4539099"/>
            <a:ext cx="825589" cy="93999"/>
            <a:chOff x="5718423" y="809024"/>
            <a:chExt cx="830071" cy="94500"/>
          </a:xfrm>
        </p:grpSpPr>
        <p:sp>
          <p:nvSpPr>
            <p:cNvPr id="435" name="Google Shape;435;p2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7"/>
          <p:cNvSpPr txBox="1"/>
          <p:nvPr>
            <p:ph type="title"/>
          </p:nvPr>
        </p:nvSpPr>
        <p:spPr>
          <a:xfrm>
            <a:off x="5194800" y="1642350"/>
            <a:ext cx="3228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2" name="Google Shape;442;p27"/>
          <p:cNvSpPr txBox="1"/>
          <p:nvPr>
            <p:ph idx="1" type="subTitle"/>
          </p:nvPr>
        </p:nvSpPr>
        <p:spPr>
          <a:xfrm>
            <a:off x="5194900" y="2215050"/>
            <a:ext cx="3228000" cy="108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2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45" name="Google Shape;445;p2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27"/>
          <p:cNvGrpSpPr/>
          <p:nvPr/>
        </p:nvGrpSpPr>
        <p:grpSpPr>
          <a:xfrm flipH="1">
            <a:off x="7597199" y="4539099"/>
            <a:ext cx="825589" cy="93999"/>
            <a:chOff x="5718423" y="809024"/>
            <a:chExt cx="830071" cy="94500"/>
          </a:xfrm>
        </p:grpSpPr>
        <p:sp>
          <p:nvSpPr>
            <p:cNvPr id="449" name="Google Shape;449;p2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8"/>
          <p:cNvSpPr txBox="1"/>
          <p:nvPr>
            <p:ph type="title"/>
          </p:nvPr>
        </p:nvSpPr>
        <p:spPr>
          <a:xfrm>
            <a:off x="5194800" y="1559725"/>
            <a:ext cx="32280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6" name="Google Shape;456;p28"/>
          <p:cNvSpPr txBox="1"/>
          <p:nvPr>
            <p:ph idx="1" type="subTitle"/>
          </p:nvPr>
        </p:nvSpPr>
        <p:spPr>
          <a:xfrm>
            <a:off x="5194950" y="2669100"/>
            <a:ext cx="3228000" cy="10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2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28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59" name="Google Shape;459;p2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8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28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464" name="Google Shape;464;p2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 txBox="1"/>
          <p:nvPr>
            <p:ph type="title"/>
          </p:nvPr>
        </p:nvSpPr>
        <p:spPr>
          <a:xfrm>
            <a:off x="720000" y="1642350"/>
            <a:ext cx="322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0" name="Google Shape;470;p29"/>
          <p:cNvSpPr txBox="1"/>
          <p:nvPr>
            <p:ph idx="1" type="subTitle"/>
          </p:nvPr>
        </p:nvSpPr>
        <p:spPr>
          <a:xfrm>
            <a:off x="720000" y="2215050"/>
            <a:ext cx="3228000" cy="10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2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29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73" name="Google Shape;473;p2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29"/>
          <p:cNvGrpSpPr/>
          <p:nvPr/>
        </p:nvGrpSpPr>
        <p:grpSpPr>
          <a:xfrm flipH="1">
            <a:off x="720011" y="4539099"/>
            <a:ext cx="825589" cy="93999"/>
            <a:chOff x="5718423" y="809024"/>
            <a:chExt cx="830071" cy="94500"/>
          </a:xfrm>
        </p:grpSpPr>
        <p:sp>
          <p:nvSpPr>
            <p:cNvPr id="477" name="Google Shape;477;p2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0"/>
          <p:cNvSpPr txBox="1"/>
          <p:nvPr>
            <p:ph type="title"/>
          </p:nvPr>
        </p:nvSpPr>
        <p:spPr>
          <a:xfrm flipH="1">
            <a:off x="5108900" y="1578350"/>
            <a:ext cx="33249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4" name="Google Shape;484;p30"/>
          <p:cNvSpPr txBox="1"/>
          <p:nvPr>
            <p:ph idx="1" type="subTitle"/>
          </p:nvPr>
        </p:nvSpPr>
        <p:spPr>
          <a:xfrm flipH="1">
            <a:off x="5342300" y="2715950"/>
            <a:ext cx="30915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3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30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87" name="Google Shape;487;p3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30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491" name="Google Shape;491;p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539400" y="1094350"/>
            <a:ext cx="8065200" cy="3491700"/>
          </a:xfrm>
          <a:prstGeom prst="roundRect">
            <a:avLst>
              <a:gd fmla="val 2775" name="adj"/>
            </a:avLst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663300" y="1229325"/>
            <a:ext cx="1990200" cy="146100"/>
            <a:chOff x="663300" y="1229325"/>
            <a:chExt cx="1990200" cy="146100"/>
          </a:xfrm>
        </p:grpSpPr>
        <p:sp>
          <p:nvSpPr>
            <p:cNvPr id="46" name="Google Shape;46;p4"/>
            <p:cNvSpPr/>
            <p:nvPr/>
          </p:nvSpPr>
          <p:spPr>
            <a:xfrm>
              <a:off x="663300" y="1229325"/>
              <a:ext cx="1990200" cy="146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 flipH="1" rot="10800000">
              <a:off x="728649" y="1255372"/>
              <a:ext cx="429322" cy="93999"/>
              <a:chOff x="5795037" y="809024"/>
              <a:chExt cx="431653" cy="94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5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1"/>
          <p:cNvSpPr txBox="1"/>
          <p:nvPr>
            <p:ph idx="1" type="subTitle"/>
          </p:nvPr>
        </p:nvSpPr>
        <p:spPr>
          <a:xfrm>
            <a:off x="6240302" y="3209425"/>
            <a:ext cx="2122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8" name="Google Shape;498;p31"/>
          <p:cNvSpPr txBox="1"/>
          <p:nvPr>
            <p:ph idx="2" type="subTitle"/>
          </p:nvPr>
        </p:nvSpPr>
        <p:spPr>
          <a:xfrm>
            <a:off x="774689" y="3209425"/>
            <a:ext cx="2122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9" name="Google Shape;49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0" name="Google Shape;500;p31"/>
          <p:cNvSpPr txBox="1"/>
          <p:nvPr>
            <p:ph idx="3" type="title"/>
          </p:nvPr>
        </p:nvSpPr>
        <p:spPr>
          <a:xfrm>
            <a:off x="1020650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1" name="Google Shape;501;p31"/>
          <p:cNvSpPr txBox="1"/>
          <p:nvPr>
            <p:ph idx="4" type="title"/>
          </p:nvPr>
        </p:nvSpPr>
        <p:spPr>
          <a:xfrm>
            <a:off x="6470401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2" name="Google Shape;502;p3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31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04" name="Google Shape;504;p3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31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508" name="Google Shape;508;p3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5" name="Google Shape;515;p32"/>
          <p:cNvSpPr txBox="1"/>
          <p:nvPr>
            <p:ph idx="1" type="body"/>
          </p:nvPr>
        </p:nvSpPr>
        <p:spPr>
          <a:xfrm>
            <a:off x="720000" y="1444275"/>
            <a:ext cx="37023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516" name="Google Shape;516;p32"/>
          <p:cNvSpPr txBox="1"/>
          <p:nvPr>
            <p:ph idx="2" type="body"/>
          </p:nvPr>
        </p:nvSpPr>
        <p:spPr>
          <a:xfrm>
            <a:off x="4579175" y="1444275"/>
            <a:ext cx="38436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33"/>
          <p:cNvSpPr txBox="1"/>
          <p:nvPr>
            <p:ph idx="2" type="title"/>
          </p:nvPr>
        </p:nvSpPr>
        <p:spPr>
          <a:xfrm>
            <a:off x="1769790" y="2497359"/>
            <a:ext cx="20829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1" name="Google Shape;521;p33"/>
          <p:cNvSpPr txBox="1"/>
          <p:nvPr>
            <p:ph idx="3" type="title"/>
          </p:nvPr>
        </p:nvSpPr>
        <p:spPr>
          <a:xfrm>
            <a:off x="5291263" y="2508350"/>
            <a:ext cx="20829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2" name="Google Shape;522;p33"/>
          <p:cNvSpPr txBox="1"/>
          <p:nvPr>
            <p:ph idx="1" type="subTitle"/>
          </p:nvPr>
        </p:nvSpPr>
        <p:spPr>
          <a:xfrm>
            <a:off x="4948388" y="2875872"/>
            <a:ext cx="2768700" cy="809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3" name="Google Shape;523;p33"/>
          <p:cNvSpPr txBox="1"/>
          <p:nvPr>
            <p:ph idx="4" type="subTitle"/>
          </p:nvPr>
        </p:nvSpPr>
        <p:spPr>
          <a:xfrm>
            <a:off x="1426888" y="2864888"/>
            <a:ext cx="2768700" cy="809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4" name="Google Shape;524;p3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3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26" name="Google Shape;526;p3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33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30" name="Google Shape;530;p3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BODY_1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7" name="Google Shape;537;p34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" name="Google Shape;538;p34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39" name="Google Shape;539;p3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34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43" name="Google Shape;543;p3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34"/>
          <p:cNvSpPr txBox="1"/>
          <p:nvPr>
            <p:ph idx="2" type="title"/>
          </p:nvPr>
        </p:nvSpPr>
        <p:spPr>
          <a:xfrm>
            <a:off x="2213238" y="3275500"/>
            <a:ext cx="1909500" cy="1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8" name="Google Shape;548;p34"/>
          <p:cNvSpPr txBox="1"/>
          <p:nvPr>
            <p:ph idx="1" type="subTitle"/>
          </p:nvPr>
        </p:nvSpPr>
        <p:spPr>
          <a:xfrm>
            <a:off x="2080338" y="3568805"/>
            <a:ext cx="2175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34"/>
          <p:cNvSpPr txBox="1"/>
          <p:nvPr>
            <p:ph idx="3" type="title"/>
          </p:nvPr>
        </p:nvSpPr>
        <p:spPr>
          <a:xfrm>
            <a:off x="5006213" y="1801975"/>
            <a:ext cx="1909500" cy="1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0" name="Google Shape;550;p34"/>
          <p:cNvSpPr txBox="1"/>
          <p:nvPr>
            <p:ph idx="4" type="subTitle"/>
          </p:nvPr>
        </p:nvSpPr>
        <p:spPr>
          <a:xfrm>
            <a:off x="4873313" y="2095280"/>
            <a:ext cx="2175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15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35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55" name="Google Shape;555;p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35"/>
          <p:cNvGrpSpPr/>
          <p:nvPr/>
        </p:nvGrpSpPr>
        <p:grpSpPr>
          <a:xfrm flipH="1">
            <a:off x="6329422" y="4535409"/>
            <a:ext cx="825589" cy="93999"/>
            <a:chOff x="5718423" y="809024"/>
            <a:chExt cx="830071" cy="94500"/>
          </a:xfrm>
        </p:grpSpPr>
        <p:sp>
          <p:nvSpPr>
            <p:cNvPr id="559" name="Google Shape;559;p3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4" name="Google Shape;564;p35"/>
          <p:cNvSpPr txBox="1"/>
          <p:nvPr>
            <p:ph idx="1" type="body"/>
          </p:nvPr>
        </p:nvSpPr>
        <p:spPr>
          <a:xfrm>
            <a:off x="720000" y="1444275"/>
            <a:ext cx="37023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565" name="Google Shape;565;p35"/>
          <p:cNvSpPr txBox="1"/>
          <p:nvPr>
            <p:ph idx="2" type="body"/>
          </p:nvPr>
        </p:nvSpPr>
        <p:spPr>
          <a:xfrm>
            <a:off x="4579175" y="1444275"/>
            <a:ext cx="38436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9" name="Google Shape;569;p36"/>
          <p:cNvSpPr txBox="1"/>
          <p:nvPr>
            <p:ph idx="2" type="title"/>
          </p:nvPr>
        </p:nvSpPr>
        <p:spPr>
          <a:xfrm>
            <a:off x="1227350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0" name="Google Shape;570;p36"/>
          <p:cNvSpPr txBox="1"/>
          <p:nvPr>
            <p:ph idx="1" type="subTitle"/>
          </p:nvPr>
        </p:nvSpPr>
        <p:spPr>
          <a:xfrm>
            <a:off x="937700" y="3644100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36"/>
          <p:cNvSpPr txBox="1"/>
          <p:nvPr>
            <p:ph idx="3" type="title"/>
          </p:nvPr>
        </p:nvSpPr>
        <p:spPr>
          <a:xfrm>
            <a:off x="3774099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2" name="Google Shape;572;p36"/>
          <p:cNvSpPr txBox="1"/>
          <p:nvPr>
            <p:ph idx="4" type="subTitle"/>
          </p:nvPr>
        </p:nvSpPr>
        <p:spPr>
          <a:xfrm>
            <a:off x="3484421" y="3644100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36"/>
          <p:cNvSpPr txBox="1"/>
          <p:nvPr>
            <p:ph idx="5" type="title"/>
          </p:nvPr>
        </p:nvSpPr>
        <p:spPr>
          <a:xfrm>
            <a:off x="6320804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4" name="Google Shape;574;p36"/>
          <p:cNvSpPr txBox="1"/>
          <p:nvPr>
            <p:ph idx="6" type="subTitle"/>
          </p:nvPr>
        </p:nvSpPr>
        <p:spPr>
          <a:xfrm>
            <a:off x="6031149" y="3644100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3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" name="Google Shape;576;p36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77" name="Google Shape;577;p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36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81" name="Google Shape;581;p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8" name="Google Shape;588;p37"/>
          <p:cNvSpPr txBox="1"/>
          <p:nvPr>
            <p:ph idx="2" type="title"/>
          </p:nvPr>
        </p:nvSpPr>
        <p:spPr>
          <a:xfrm>
            <a:off x="1055550" y="3275500"/>
            <a:ext cx="1909500" cy="1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37"/>
          <p:cNvSpPr txBox="1"/>
          <p:nvPr>
            <p:ph idx="1" type="subTitle"/>
          </p:nvPr>
        </p:nvSpPr>
        <p:spPr>
          <a:xfrm>
            <a:off x="937700" y="3568805"/>
            <a:ext cx="2175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37"/>
          <p:cNvSpPr txBox="1"/>
          <p:nvPr>
            <p:ph idx="3" type="title"/>
          </p:nvPr>
        </p:nvSpPr>
        <p:spPr>
          <a:xfrm>
            <a:off x="3617306" y="1801975"/>
            <a:ext cx="1909500" cy="1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1" name="Google Shape;591;p37"/>
          <p:cNvSpPr txBox="1"/>
          <p:nvPr>
            <p:ph idx="4" type="subTitle"/>
          </p:nvPr>
        </p:nvSpPr>
        <p:spPr>
          <a:xfrm>
            <a:off x="3484425" y="2101056"/>
            <a:ext cx="2175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37"/>
          <p:cNvSpPr txBox="1"/>
          <p:nvPr>
            <p:ph idx="5" type="title"/>
          </p:nvPr>
        </p:nvSpPr>
        <p:spPr>
          <a:xfrm>
            <a:off x="6179093" y="3275500"/>
            <a:ext cx="1909500" cy="1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3" name="Google Shape;593;p37"/>
          <p:cNvSpPr txBox="1"/>
          <p:nvPr>
            <p:ph idx="6" type="subTitle"/>
          </p:nvPr>
        </p:nvSpPr>
        <p:spPr>
          <a:xfrm>
            <a:off x="6031150" y="3568805"/>
            <a:ext cx="2175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3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96" name="Google Shape;596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37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600" name="Google Shape;600;p3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7" name="Google Shape;607;p38"/>
          <p:cNvSpPr txBox="1"/>
          <p:nvPr>
            <p:ph idx="1" type="subTitle"/>
          </p:nvPr>
        </p:nvSpPr>
        <p:spPr>
          <a:xfrm>
            <a:off x="1321100" y="2180143"/>
            <a:ext cx="1750800" cy="639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38"/>
          <p:cNvSpPr txBox="1"/>
          <p:nvPr>
            <p:ph idx="2" type="subTitle"/>
          </p:nvPr>
        </p:nvSpPr>
        <p:spPr>
          <a:xfrm>
            <a:off x="3702600" y="3069467"/>
            <a:ext cx="1750800" cy="639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38"/>
          <p:cNvSpPr txBox="1"/>
          <p:nvPr>
            <p:ph idx="3" type="subTitle"/>
          </p:nvPr>
        </p:nvSpPr>
        <p:spPr>
          <a:xfrm>
            <a:off x="6072250" y="2180143"/>
            <a:ext cx="1750800" cy="639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38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" name="Google Shape;611;p38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612" name="Google Shape;612;p3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38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38"/>
          <p:cNvGrpSpPr/>
          <p:nvPr/>
        </p:nvGrpSpPr>
        <p:grpSpPr>
          <a:xfrm flipH="1" rot="10800000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617" name="Google Shape;617;p3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3" name="Google Shape;623;p39"/>
          <p:cNvSpPr txBox="1"/>
          <p:nvPr>
            <p:ph idx="2" type="title"/>
          </p:nvPr>
        </p:nvSpPr>
        <p:spPr>
          <a:xfrm>
            <a:off x="976800" y="162965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4" name="Google Shape;624;p39"/>
          <p:cNvSpPr txBox="1"/>
          <p:nvPr>
            <p:ph idx="1" type="subTitle"/>
          </p:nvPr>
        </p:nvSpPr>
        <p:spPr>
          <a:xfrm>
            <a:off x="877500" y="1892455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39"/>
          <p:cNvSpPr txBox="1"/>
          <p:nvPr>
            <p:ph idx="3" type="title"/>
          </p:nvPr>
        </p:nvSpPr>
        <p:spPr>
          <a:xfrm>
            <a:off x="6727200" y="162965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6" name="Google Shape;626;p39"/>
          <p:cNvSpPr txBox="1"/>
          <p:nvPr>
            <p:ph idx="4" type="subTitle"/>
          </p:nvPr>
        </p:nvSpPr>
        <p:spPr>
          <a:xfrm>
            <a:off x="6627900" y="1892455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39"/>
          <p:cNvSpPr txBox="1"/>
          <p:nvPr>
            <p:ph idx="5" type="title"/>
          </p:nvPr>
        </p:nvSpPr>
        <p:spPr>
          <a:xfrm>
            <a:off x="976800" y="3723261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8" name="Google Shape;628;p39"/>
          <p:cNvSpPr txBox="1"/>
          <p:nvPr>
            <p:ph idx="6" type="subTitle"/>
          </p:nvPr>
        </p:nvSpPr>
        <p:spPr>
          <a:xfrm>
            <a:off x="877500" y="2990187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39"/>
          <p:cNvSpPr txBox="1"/>
          <p:nvPr>
            <p:ph idx="7" type="title"/>
          </p:nvPr>
        </p:nvSpPr>
        <p:spPr>
          <a:xfrm>
            <a:off x="6727200" y="3723261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0" name="Google Shape;630;p39"/>
          <p:cNvSpPr txBox="1"/>
          <p:nvPr>
            <p:ph idx="8" type="subTitle"/>
          </p:nvPr>
        </p:nvSpPr>
        <p:spPr>
          <a:xfrm>
            <a:off x="6627900" y="2990186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39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39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33" name="Google Shape;633;p3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637" name="Google Shape;637;p3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_1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4" name="Google Shape;644;p40"/>
          <p:cNvSpPr txBox="1"/>
          <p:nvPr>
            <p:ph idx="2" type="title"/>
          </p:nvPr>
        </p:nvSpPr>
        <p:spPr>
          <a:xfrm>
            <a:off x="2826788" y="164720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5" name="Google Shape;645;p40"/>
          <p:cNvSpPr txBox="1"/>
          <p:nvPr>
            <p:ph idx="1" type="subTitle"/>
          </p:nvPr>
        </p:nvSpPr>
        <p:spPr>
          <a:xfrm>
            <a:off x="2727488" y="1910005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40"/>
          <p:cNvSpPr txBox="1"/>
          <p:nvPr>
            <p:ph idx="3" type="title"/>
          </p:nvPr>
        </p:nvSpPr>
        <p:spPr>
          <a:xfrm>
            <a:off x="6727200" y="164720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7" name="Google Shape;647;p40"/>
          <p:cNvSpPr txBox="1"/>
          <p:nvPr>
            <p:ph idx="4" type="subTitle"/>
          </p:nvPr>
        </p:nvSpPr>
        <p:spPr>
          <a:xfrm>
            <a:off x="6627900" y="1910005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40"/>
          <p:cNvSpPr txBox="1"/>
          <p:nvPr>
            <p:ph idx="5" type="title"/>
          </p:nvPr>
        </p:nvSpPr>
        <p:spPr>
          <a:xfrm>
            <a:off x="2826788" y="3110323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9" name="Google Shape;649;p40"/>
          <p:cNvSpPr txBox="1"/>
          <p:nvPr>
            <p:ph idx="6" type="subTitle"/>
          </p:nvPr>
        </p:nvSpPr>
        <p:spPr>
          <a:xfrm>
            <a:off x="2727488" y="3380774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40"/>
          <p:cNvSpPr txBox="1"/>
          <p:nvPr>
            <p:ph idx="7" type="title"/>
          </p:nvPr>
        </p:nvSpPr>
        <p:spPr>
          <a:xfrm>
            <a:off x="6727200" y="3110323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1" name="Google Shape;651;p40"/>
          <p:cNvSpPr txBox="1"/>
          <p:nvPr>
            <p:ph idx="8" type="subTitle"/>
          </p:nvPr>
        </p:nvSpPr>
        <p:spPr>
          <a:xfrm>
            <a:off x="6627900" y="3380773"/>
            <a:ext cx="16374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40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40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54" name="Google Shape;654;p4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40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658" name="Google Shape;658;p4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title"/>
          </p:nvPr>
        </p:nvSpPr>
        <p:spPr>
          <a:xfrm>
            <a:off x="2123450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3" type="title"/>
          </p:nvPr>
        </p:nvSpPr>
        <p:spPr>
          <a:xfrm>
            <a:off x="5423338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5160527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5"/>
          <p:cNvSpPr txBox="1"/>
          <p:nvPr>
            <p:ph idx="4" type="subTitle"/>
          </p:nvPr>
        </p:nvSpPr>
        <p:spPr>
          <a:xfrm>
            <a:off x="1860602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2" name="Google Shape;62;p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5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66" name="Google Shape;66;p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5" name="Google Shape;665;p41"/>
          <p:cNvSpPr txBox="1"/>
          <p:nvPr>
            <p:ph idx="2" type="title"/>
          </p:nvPr>
        </p:nvSpPr>
        <p:spPr>
          <a:xfrm>
            <a:off x="103057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6" name="Google Shape;666;p41"/>
          <p:cNvSpPr txBox="1"/>
          <p:nvPr>
            <p:ph idx="1" type="subTitle"/>
          </p:nvPr>
        </p:nvSpPr>
        <p:spPr>
          <a:xfrm>
            <a:off x="1030575" y="23386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41"/>
          <p:cNvSpPr txBox="1"/>
          <p:nvPr>
            <p:ph idx="3" type="title"/>
          </p:nvPr>
        </p:nvSpPr>
        <p:spPr>
          <a:xfrm>
            <a:off x="374022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8" name="Google Shape;668;p41"/>
          <p:cNvSpPr txBox="1"/>
          <p:nvPr>
            <p:ph idx="4" type="subTitle"/>
          </p:nvPr>
        </p:nvSpPr>
        <p:spPr>
          <a:xfrm>
            <a:off x="3740225" y="23386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41"/>
          <p:cNvSpPr txBox="1"/>
          <p:nvPr>
            <p:ph idx="5" type="title"/>
          </p:nvPr>
        </p:nvSpPr>
        <p:spPr>
          <a:xfrm>
            <a:off x="103057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0" name="Google Shape;670;p41"/>
          <p:cNvSpPr txBox="1"/>
          <p:nvPr>
            <p:ph idx="6" type="subTitle"/>
          </p:nvPr>
        </p:nvSpPr>
        <p:spPr>
          <a:xfrm>
            <a:off x="1030575" y="37791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41"/>
          <p:cNvSpPr txBox="1"/>
          <p:nvPr>
            <p:ph idx="7" type="title"/>
          </p:nvPr>
        </p:nvSpPr>
        <p:spPr>
          <a:xfrm>
            <a:off x="374022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2" name="Google Shape;672;p41"/>
          <p:cNvSpPr txBox="1"/>
          <p:nvPr>
            <p:ph idx="8" type="subTitle"/>
          </p:nvPr>
        </p:nvSpPr>
        <p:spPr>
          <a:xfrm>
            <a:off x="3740225" y="37791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41"/>
          <p:cNvSpPr txBox="1"/>
          <p:nvPr>
            <p:ph idx="9" type="title"/>
          </p:nvPr>
        </p:nvSpPr>
        <p:spPr>
          <a:xfrm>
            <a:off x="644987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4" name="Google Shape;674;p41"/>
          <p:cNvSpPr txBox="1"/>
          <p:nvPr>
            <p:ph idx="13" type="subTitle"/>
          </p:nvPr>
        </p:nvSpPr>
        <p:spPr>
          <a:xfrm>
            <a:off x="6449875" y="23386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41"/>
          <p:cNvSpPr txBox="1"/>
          <p:nvPr>
            <p:ph idx="14" type="title"/>
          </p:nvPr>
        </p:nvSpPr>
        <p:spPr>
          <a:xfrm>
            <a:off x="645842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6" name="Google Shape;676;p41"/>
          <p:cNvSpPr txBox="1"/>
          <p:nvPr>
            <p:ph idx="15" type="subTitle"/>
          </p:nvPr>
        </p:nvSpPr>
        <p:spPr>
          <a:xfrm>
            <a:off x="6458425" y="3779106"/>
            <a:ext cx="16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4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41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79" name="Google Shape;679;p4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41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683" name="Google Shape;6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TITLE_ONLY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0" name="Google Shape;690;p42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1" name="Google Shape;691;p42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92" name="Google Shape;692;p4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42"/>
          <p:cNvGrpSpPr/>
          <p:nvPr/>
        </p:nvGrpSpPr>
        <p:grpSpPr>
          <a:xfrm flipH="1">
            <a:off x="1988847" y="4535409"/>
            <a:ext cx="825589" cy="93999"/>
            <a:chOff x="5718423" y="809024"/>
            <a:chExt cx="830071" cy="94500"/>
          </a:xfrm>
        </p:grpSpPr>
        <p:sp>
          <p:nvSpPr>
            <p:cNvPr id="696" name="Google Shape;696;p4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TITLE_ONLY_1_1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3" name="Google Shape;703;p4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" name="Google Shape;704;p4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05" name="Google Shape;705;p4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43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709" name="Google Shape;709;p4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TITLE_ONLY_2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6" name="Google Shape;716;p44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" name="Google Shape;717;p44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18" name="Google Shape;718;p4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44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22" name="Google Shape;722;p4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44"/>
          <p:cNvGrpSpPr/>
          <p:nvPr/>
        </p:nvGrpSpPr>
        <p:grpSpPr>
          <a:xfrm flipH="1" rot="-5400000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727" name="Google Shape;727;p4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TITLE_ONLY_2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4" name="Google Shape;734;p4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5" name="Google Shape;735;p45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36" name="Google Shape;736;p4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45"/>
          <p:cNvSpPr/>
          <p:nvPr/>
        </p:nvSpPr>
        <p:spPr>
          <a:xfrm flipH="1">
            <a:off x="7841279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" name="Google Shape;740;p45"/>
          <p:cNvGrpSpPr/>
          <p:nvPr/>
        </p:nvGrpSpPr>
        <p:grpSpPr>
          <a:xfrm rot="10800000">
            <a:off x="8219908" y="419474"/>
            <a:ext cx="429322" cy="93999"/>
            <a:chOff x="5795037" y="809024"/>
            <a:chExt cx="431653" cy="94500"/>
          </a:xfrm>
        </p:grpSpPr>
        <p:sp>
          <p:nvSpPr>
            <p:cNvPr id="741" name="Google Shape;741;p4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CUSTOM_12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748" name="Google Shape;748;p4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46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53" name="Google Shape;753;p4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CUSTOM_12_1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" name="Google Shape;760;p47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61" name="Google Shape;761;p4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" name="Google Shape;76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65" name="Google Shape;765;p47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766" name="Google Shape;766;p4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CUSTOM_12_1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8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3" name="Google Shape;773;p48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74" name="Google Shape;774;p4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" name="Google Shape;77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78" name="Google Shape;778;p48"/>
          <p:cNvGrpSpPr/>
          <p:nvPr/>
        </p:nvGrpSpPr>
        <p:grpSpPr>
          <a:xfrm flipH="1">
            <a:off x="6329422" y="4535409"/>
            <a:ext cx="825589" cy="93999"/>
            <a:chOff x="5718423" y="809024"/>
            <a:chExt cx="830071" cy="94500"/>
          </a:xfrm>
        </p:grpSpPr>
        <p:sp>
          <p:nvSpPr>
            <p:cNvPr id="779" name="Google Shape;779;p4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9"/>
          <p:cNvSpPr txBox="1"/>
          <p:nvPr>
            <p:ph hasCustomPrompt="1" type="title"/>
          </p:nvPr>
        </p:nvSpPr>
        <p:spPr>
          <a:xfrm>
            <a:off x="713200" y="1123375"/>
            <a:ext cx="3960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6" name="Google Shape;786;p49"/>
          <p:cNvSpPr txBox="1"/>
          <p:nvPr>
            <p:ph idx="1" type="subTitle"/>
          </p:nvPr>
        </p:nvSpPr>
        <p:spPr>
          <a:xfrm>
            <a:off x="713200" y="1706776"/>
            <a:ext cx="3960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87" name="Google Shape;787;p49"/>
          <p:cNvSpPr txBox="1"/>
          <p:nvPr>
            <p:ph hasCustomPrompt="1" idx="2" type="title"/>
          </p:nvPr>
        </p:nvSpPr>
        <p:spPr>
          <a:xfrm>
            <a:off x="713200" y="2255071"/>
            <a:ext cx="3960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8" name="Google Shape;788;p49"/>
          <p:cNvSpPr txBox="1"/>
          <p:nvPr>
            <p:ph idx="3" type="subTitle"/>
          </p:nvPr>
        </p:nvSpPr>
        <p:spPr>
          <a:xfrm>
            <a:off x="713200" y="2855401"/>
            <a:ext cx="3960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89" name="Google Shape;789;p49"/>
          <p:cNvSpPr txBox="1"/>
          <p:nvPr>
            <p:ph hasCustomPrompt="1" idx="4" type="title"/>
          </p:nvPr>
        </p:nvSpPr>
        <p:spPr>
          <a:xfrm>
            <a:off x="713200" y="3413999"/>
            <a:ext cx="3960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0" name="Google Shape;790;p49"/>
          <p:cNvSpPr txBox="1"/>
          <p:nvPr>
            <p:ph idx="5" type="subTitle"/>
          </p:nvPr>
        </p:nvSpPr>
        <p:spPr>
          <a:xfrm>
            <a:off x="713200" y="4022825"/>
            <a:ext cx="3960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91" name="Google Shape;791;p4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2" name="Google Shape;792;p49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93" name="Google Shape;793;p4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49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797" name="Google Shape;797;p4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0"/>
          <p:cNvSpPr txBox="1"/>
          <p:nvPr>
            <p:ph hasCustomPrompt="1" type="title"/>
          </p:nvPr>
        </p:nvSpPr>
        <p:spPr>
          <a:xfrm>
            <a:off x="6520500" y="3294576"/>
            <a:ext cx="1873200" cy="194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4" name="Google Shape;804;p50"/>
          <p:cNvSpPr txBox="1"/>
          <p:nvPr>
            <p:ph idx="1" type="subTitle"/>
          </p:nvPr>
        </p:nvSpPr>
        <p:spPr>
          <a:xfrm>
            <a:off x="6491400" y="3828600"/>
            <a:ext cx="19314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05" name="Google Shape;805;p50"/>
          <p:cNvSpPr txBox="1"/>
          <p:nvPr>
            <p:ph hasCustomPrompt="1" idx="2" type="title"/>
          </p:nvPr>
        </p:nvSpPr>
        <p:spPr>
          <a:xfrm>
            <a:off x="3635400" y="3294576"/>
            <a:ext cx="1873200" cy="194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6" name="Google Shape;806;p50"/>
          <p:cNvSpPr txBox="1"/>
          <p:nvPr>
            <p:ph idx="3" type="subTitle"/>
          </p:nvPr>
        </p:nvSpPr>
        <p:spPr>
          <a:xfrm>
            <a:off x="3606300" y="3828600"/>
            <a:ext cx="19314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07" name="Google Shape;807;p50"/>
          <p:cNvSpPr txBox="1"/>
          <p:nvPr>
            <p:ph hasCustomPrompt="1" idx="4" type="title"/>
          </p:nvPr>
        </p:nvSpPr>
        <p:spPr>
          <a:xfrm>
            <a:off x="742300" y="3294576"/>
            <a:ext cx="1873200" cy="194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8" name="Google Shape;808;p50"/>
          <p:cNvSpPr txBox="1"/>
          <p:nvPr>
            <p:ph idx="5" type="subTitle"/>
          </p:nvPr>
        </p:nvSpPr>
        <p:spPr>
          <a:xfrm>
            <a:off x="713200" y="3828600"/>
            <a:ext cx="19314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09" name="Google Shape;809;p5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0" name="Google Shape;810;p50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50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12" name="Google Shape;812;p5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50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816" name="Google Shape;816;p5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5" name="Google Shape;75;p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9" name="Google Shape;79;p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1"/>
          <p:cNvSpPr txBox="1"/>
          <p:nvPr>
            <p:ph hasCustomPrompt="1" type="title"/>
          </p:nvPr>
        </p:nvSpPr>
        <p:spPr>
          <a:xfrm>
            <a:off x="2512850" y="920750"/>
            <a:ext cx="5813700" cy="822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23" name="Google Shape;823;p51"/>
          <p:cNvSpPr txBox="1"/>
          <p:nvPr>
            <p:ph idx="1" type="subTitle"/>
          </p:nvPr>
        </p:nvSpPr>
        <p:spPr>
          <a:xfrm>
            <a:off x="3044338" y="2032525"/>
            <a:ext cx="4944600" cy="1974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24" name="Google Shape;824;p5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51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26" name="Google Shape;826;p5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51"/>
          <p:cNvSpPr txBox="1"/>
          <p:nvPr>
            <p:ph hasCustomPrompt="1" idx="2" type="title"/>
          </p:nvPr>
        </p:nvSpPr>
        <p:spPr>
          <a:xfrm>
            <a:off x="817475" y="3179375"/>
            <a:ext cx="5813700" cy="822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0" name="Google Shape;830;p51"/>
          <p:cNvSpPr txBox="1"/>
          <p:nvPr>
            <p:ph idx="3" type="subTitle"/>
          </p:nvPr>
        </p:nvSpPr>
        <p:spPr>
          <a:xfrm>
            <a:off x="1422238" y="4291150"/>
            <a:ext cx="4944600" cy="1974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31" name="Google Shape;831;p51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832" name="Google Shape;832;p5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8_1_1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2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52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40" name="Google Shape;840;p5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52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844" name="Google Shape;844;p5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52"/>
          <p:cNvSpPr txBox="1"/>
          <p:nvPr>
            <p:ph hasCustomPrompt="1" type="title"/>
          </p:nvPr>
        </p:nvSpPr>
        <p:spPr>
          <a:xfrm>
            <a:off x="1396775" y="1374925"/>
            <a:ext cx="2424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9" name="Google Shape;849;p52"/>
          <p:cNvSpPr txBox="1"/>
          <p:nvPr>
            <p:ph idx="1" type="subTitle"/>
          </p:nvPr>
        </p:nvSpPr>
        <p:spPr>
          <a:xfrm>
            <a:off x="1396775" y="1958325"/>
            <a:ext cx="2424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50" name="Google Shape;850;p52"/>
          <p:cNvSpPr txBox="1"/>
          <p:nvPr>
            <p:ph hasCustomPrompt="1" idx="2" type="title"/>
          </p:nvPr>
        </p:nvSpPr>
        <p:spPr>
          <a:xfrm>
            <a:off x="1396775" y="3425225"/>
            <a:ext cx="2424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1" name="Google Shape;851;p52"/>
          <p:cNvSpPr txBox="1"/>
          <p:nvPr>
            <p:ph idx="3" type="subTitle"/>
          </p:nvPr>
        </p:nvSpPr>
        <p:spPr>
          <a:xfrm>
            <a:off x="1396775" y="4008625"/>
            <a:ext cx="2424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52" name="Google Shape;852;p52"/>
          <p:cNvSpPr txBox="1"/>
          <p:nvPr>
            <p:ph hasCustomPrompt="1" idx="4" type="title"/>
          </p:nvPr>
        </p:nvSpPr>
        <p:spPr>
          <a:xfrm>
            <a:off x="5322925" y="1374925"/>
            <a:ext cx="2424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3" name="Google Shape;853;p52"/>
          <p:cNvSpPr txBox="1"/>
          <p:nvPr>
            <p:ph idx="5" type="subTitle"/>
          </p:nvPr>
        </p:nvSpPr>
        <p:spPr>
          <a:xfrm>
            <a:off x="5322925" y="1958325"/>
            <a:ext cx="2424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54" name="Google Shape;854;p52"/>
          <p:cNvSpPr txBox="1"/>
          <p:nvPr>
            <p:ph hasCustomPrompt="1" idx="6" type="title"/>
          </p:nvPr>
        </p:nvSpPr>
        <p:spPr>
          <a:xfrm>
            <a:off x="5322925" y="3425225"/>
            <a:ext cx="2424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5" name="Google Shape;855;p52"/>
          <p:cNvSpPr txBox="1"/>
          <p:nvPr>
            <p:ph idx="7" type="subTitle"/>
          </p:nvPr>
        </p:nvSpPr>
        <p:spPr>
          <a:xfrm>
            <a:off x="5322925" y="4008625"/>
            <a:ext cx="2424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8_1_1_1_1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53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60" name="Google Shape;860;p5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53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864" name="Google Shape;864;p5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53"/>
          <p:cNvSpPr txBox="1"/>
          <p:nvPr>
            <p:ph hasCustomPrompt="1" type="title"/>
          </p:nvPr>
        </p:nvSpPr>
        <p:spPr>
          <a:xfrm>
            <a:off x="5175602" y="2300875"/>
            <a:ext cx="2217600" cy="1040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9" name="Google Shape;869;p53"/>
          <p:cNvSpPr txBox="1"/>
          <p:nvPr>
            <p:ph idx="1" type="subTitle"/>
          </p:nvPr>
        </p:nvSpPr>
        <p:spPr>
          <a:xfrm>
            <a:off x="5141153" y="3379075"/>
            <a:ext cx="22866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0" name="Google Shape;870;p53"/>
          <p:cNvSpPr txBox="1"/>
          <p:nvPr>
            <p:ph hasCustomPrompt="1" idx="2" type="title"/>
          </p:nvPr>
        </p:nvSpPr>
        <p:spPr>
          <a:xfrm>
            <a:off x="1750675" y="2300875"/>
            <a:ext cx="2217600" cy="1040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1" name="Google Shape;871;p53"/>
          <p:cNvSpPr txBox="1"/>
          <p:nvPr>
            <p:ph idx="3" type="subTitle"/>
          </p:nvPr>
        </p:nvSpPr>
        <p:spPr>
          <a:xfrm>
            <a:off x="1716218" y="3379075"/>
            <a:ext cx="22866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2" name="Google Shape;872;p53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3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4"/>
          <p:cNvSpPr txBox="1"/>
          <p:nvPr>
            <p:ph type="title"/>
          </p:nvPr>
        </p:nvSpPr>
        <p:spPr>
          <a:xfrm>
            <a:off x="710200" y="3746175"/>
            <a:ext cx="77238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4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" name="Google Shape;878;p55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79" name="Google Shape;879;p5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55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883" name="Google Shape;883;p5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55"/>
          <p:cNvSpPr txBox="1"/>
          <p:nvPr>
            <p:ph type="title"/>
          </p:nvPr>
        </p:nvSpPr>
        <p:spPr>
          <a:xfrm>
            <a:off x="3201450" y="1370700"/>
            <a:ext cx="4974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6"/>
          <p:cNvSpPr txBox="1"/>
          <p:nvPr>
            <p:ph type="title"/>
          </p:nvPr>
        </p:nvSpPr>
        <p:spPr>
          <a:xfrm>
            <a:off x="713200" y="375275"/>
            <a:ext cx="55263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1" name="Google Shape;891;p56"/>
          <p:cNvSpPr txBox="1"/>
          <p:nvPr>
            <p:ph idx="1" type="subTitle"/>
          </p:nvPr>
        </p:nvSpPr>
        <p:spPr>
          <a:xfrm>
            <a:off x="713200" y="1684300"/>
            <a:ext cx="3434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 flipH="1">
            <a:off x="5950679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" name="Google Shape;893;p56"/>
          <p:cNvGrpSpPr/>
          <p:nvPr/>
        </p:nvGrpSpPr>
        <p:grpSpPr>
          <a:xfrm rot="10800000">
            <a:off x="8219908" y="419474"/>
            <a:ext cx="429322" cy="93999"/>
            <a:chOff x="5795037" y="809024"/>
            <a:chExt cx="431653" cy="94500"/>
          </a:xfrm>
        </p:grpSpPr>
        <p:sp>
          <p:nvSpPr>
            <p:cNvPr id="894" name="Google Shape;894;p5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56"/>
          <p:cNvGrpSpPr/>
          <p:nvPr/>
        </p:nvGrpSpPr>
        <p:grpSpPr>
          <a:xfrm flipH="1">
            <a:off x="6676322" y="4535409"/>
            <a:ext cx="825589" cy="93999"/>
            <a:chOff x="5718423" y="809024"/>
            <a:chExt cx="830071" cy="94500"/>
          </a:xfrm>
        </p:grpSpPr>
        <p:sp>
          <p:nvSpPr>
            <p:cNvPr id="898" name="Google Shape;898;p5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2" name="Google Shape;902;p56"/>
          <p:cNvSpPr txBox="1"/>
          <p:nvPr/>
        </p:nvSpPr>
        <p:spPr>
          <a:xfrm>
            <a:off x="713200" y="3476625"/>
            <a:ext cx="37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57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07" name="Google Shape;907;p5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57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11" name="Google Shape;911;p5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8" name="Google Shape;918;p58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19" name="Google Shape;919;p5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58"/>
          <p:cNvGrpSpPr/>
          <p:nvPr/>
        </p:nvGrpSpPr>
        <p:grpSpPr>
          <a:xfrm flipH="1" rot="-5400000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23" name="Google Shape;923;p5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9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0" name="Google Shape;930;p59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931" name="Google Shape;931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4" name="Google Shape;934;p59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" name="Google Shape;935;p59"/>
          <p:cNvGrpSpPr/>
          <p:nvPr/>
        </p:nvGrpSpPr>
        <p:grpSpPr>
          <a:xfrm flipH="1" rot="10800000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936" name="Google Shape;936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1" name="Google Shape;941;p60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42" name="Google Shape;942;p6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" name="Google Shape;946;p6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7" name="Google Shape;947;p60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48" name="Google Shape;948;p6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 txBox="1"/>
          <p:nvPr>
            <p:ph type="title"/>
          </p:nvPr>
        </p:nvSpPr>
        <p:spPr>
          <a:xfrm>
            <a:off x="720000" y="996898"/>
            <a:ext cx="38520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1" type="subTitle"/>
          </p:nvPr>
        </p:nvSpPr>
        <p:spPr>
          <a:xfrm>
            <a:off x="720000" y="1755800"/>
            <a:ext cx="3705300" cy="22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7" name="Google Shape;87;p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7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9" name="Google Shape;89;p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7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94" name="Google Shape;94;p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7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8" name="Google Shape;98;p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8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06" name="Google Shape;106;p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8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110" name="Google Shape;110;p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714600" y="1167575"/>
            <a:ext cx="7709700" cy="2808300"/>
          </a:xfrm>
          <a:prstGeom prst="roundRect">
            <a:avLst>
              <a:gd fmla="val 2501" name="adj"/>
            </a:avLst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 txBox="1"/>
          <p:nvPr>
            <p:ph type="title"/>
          </p:nvPr>
        </p:nvSpPr>
        <p:spPr>
          <a:xfrm>
            <a:off x="1502800" y="1370700"/>
            <a:ext cx="6130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fmla="val 5555" name="adj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 txBox="1"/>
          <p:nvPr>
            <p:ph idx="1" type="subTitle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 flipH="1" rot="10800000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22" name="Google Shape;122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127" name="Google Shape;127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 flipH="1" rot="-5400000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31" name="Google Shape;131;p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type="title"/>
          </p:nvPr>
        </p:nvSpPr>
        <p:spPr>
          <a:xfrm>
            <a:off x="720000" y="3469654"/>
            <a:ext cx="40311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37">
          <p15:clr>
            <a:srgbClr val="EA4335"/>
          </p15:clr>
        </p15:guide>
        <p15:guide id="2" pos="447">
          <p15:clr>
            <a:srgbClr val="EA4335"/>
          </p15:clr>
        </p15:guide>
        <p15:guide id="3" orient="horz" pos="2903">
          <p15:clr>
            <a:srgbClr val="EA4335"/>
          </p15:clr>
        </p15:guide>
        <p15:guide id="4" pos="531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1"/>
          <p:cNvSpPr/>
          <p:nvPr/>
        </p:nvSpPr>
        <p:spPr>
          <a:xfrm>
            <a:off x="637700" y="1556325"/>
            <a:ext cx="3813000" cy="639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1"/>
          <p:cNvSpPr txBox="1"/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Sellables</a:t>
            </a:r>
            <a:br>
              <a:rPr lang="en" sz="3500">
                <a:solidFill>
                  <a:schemeClr val="dk1"/>
                </a:solidFill>
              </a:rPr>
            </a:br>
            <a:r>
              <a:rPr lang="en" sz="3500"/>
              <a:t>CSAD</a:t>
            </a:r>
            <a:br>
              <a:rPr lang="en" sz="3500"/>
            </a:br>
            <a:r>
              <a:rPr lang="en" sz="3500"/>
              <a:t>DCPE/2B/04</a:t>
            </a:r>
            <a:endParaRPr b="1" sz="4000"/>
          </a:p>
        </p:txBody>
      </p:sp>
      <p:sp>
        <p:nvSpPr>
          <p:cNvPr id="957" name="Google Shape;957;p61"/>
          <p:cNvSpPr txBox="1"/>
          <p:nvPr>
            <p:ph idx="1" type="subTitle"/>
          </p:nvPr>
        </p:nvSpPr>
        <p:spPr>
          <a:xfrm>
            <a:off x="713200" y="3546625"/>
            <a:ext cx="38907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Reyes Tham Meng Feng (P2124661)</a:t>
            </a:r>
            <a:br>
              <a:rPr lang="en"/>
            </a:br>
            <a:r>
              <a:rPr lang="en"/>
              <a:t>Nathaniel Teo Rui Yang (P2124463)</a:t>
            </a:r>
            <a:br>
              <a:rPr lang="en"/>
            </a:br>
            <a:r>
              <a:rPr lang="en"/>
              <a:t>Theodore Lim Zhi Yang (P2124546)</a:t>
            </a:r>
            <a:br>
              <a:rPr lang="en"/>
            </a:br>
            <a:r>
              <a:rPr lang="en"/>
              <a:t>Yang Baiquan (P2111632)</a:t>
            </a:r>
            <a:endParaRPr/>
          </a:p>
        </p:txBody>
      </p:sp>
      <p:grpSp>
        <p:nvGrpSpPr>
          <p:cNvPr id="958" name="Google Shape;958;p6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959" name="Google Shape;959;p6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61"/>
          <p:cNvGrpSpPr/>
          <p:nvPr/>
        </p:nvGrpSpPr>
        <p:grpSpPr>
          <a:xfrm>
            <a:off x="5029270" y="1457228"/>
            <a:ext cx="3384497" cy="2229043"/>
            <a:chOff x="5029270" y="1457228"/>
            <a:chExt cx="3384497" cy="2229043"/>
          </a:xfrm>
        </p:grpSpPr>
        <p:sp>
          <p:nvSpPr>
            <p:cNvPr id="964" name="Google Shape;964;p61"/>
            <p:cNvSpPr/>
            <p:nvPr/>
          </p:nvSpPr>
          <p:spPr>
            <a:xfrm>
              <a:off x="6320045" y="1469966"/>
              <a:ext cx="595034" cy="126373"/>
            </a:xfrm>
            <a:custGeom>
              <a:rect b="b" l="l" r="r" t="t"/>
              <a:pathLst>
                <a:path extrusionOk="0" h="10397" w="48955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1"/>
            <p:cNvSpPr/>
            <p:nvPr/>
          </p:nvSpPr>
          <p:spPr>
            <a:xfrm>
              <a:off x="5452793" y="1926498"/>
              <a:ext cx="2708802" cy="1327284"/>
            </a:xfrm>
            <a:custGeom>
              <a:rect b="b" l="l" r="r" t="t"/>
              <a:pathLst>
                <a:path extrusionOk="0" h="109199" w="22286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1"/>
            <p:cNvSpPr/>
            <p:nvPr/>
          </p:nvSpPr>
          <p:spPr>
            <a:xfrm>
              <a:off x="5476434" y="1941497"/>
              <a:ext cx="2661544" cy="1297298"/>
            </a:xfrm>
            <a:custGeom>
              <a:rect b="b" l="l" r="r" t="t"/>
              <a:pathLst>
                <a:path extrusionOk="0" h="106732" w="218972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1"/>
            <p:cNvSpPr/>
            <p:nvPr/>
          </p:nvSpPr>
          <p:spPr>
            <a:xfrm>
              <a:off x="5476434" y="1941497"/>
              <a:ext cx="1724646" cy="1297298"/>
            </a:xfrm>
            <a:custGeom>
              <a:rect b="b" l="l" r="r" t="t"/>
              <a:pathLst>
                <a:path extrusionOk="0" h="106732" w="141891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1"/>
            <p:cNvSpPr/>
            <p:nvPr/>
          </p:nvSpPr>
          <p:spPr>
            <a:xfrm>
              <a:off x="7275637" y="2153536"/>
              <a:ext cx="392026" cy="289708"/>
            </a:xfrm>
            <a:custGeom>
              <a:rect b="b" l="l" r="r" t="t"/>
              <a:pathLst>
                <a:path extrusionOk="0" h="23835" w="32253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1"/>
            <p:cNvSpPr/>
            <p:nvPr/>
          </p:nvSpPr>
          <p:spPr>
            <a:xfrm>
              <a:off x="7748407" y="2184761"/>
              <a:ext cx="292783" cy="37607"/>
            </a:xfrm>
            <a:custGeom>
              <a:rect b="b" l="l" r="r" t="t"/>
              <a:pathLst>
                <a:path extrusionOk="0" h="3094" w="24088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1"/>
            <p:cNvSpPr/>
            <p:nvPr/>
          </p:nvSpPr>
          <p:spPr>
            <a:xfrm>
              <a:off x="7748407" y="2279690"/>
              <a:ext cx="292783" cy="37607"/>
            </a:xfrm>
            <a:custGeom>
              <a:rect b="b" l="l" r="r" t="t"/>
              <a:pathLst>
                <a:path extrusionOk="0" h="3094" w="24088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1"/>
            <p:cNvSpPr/>
            <p:nvPr/>
          </p:nvSpPr>
          <p:spPr>
            <a:xfrm>
              <a:off x="7748407" y="2374618"/>
              <a:ext cx="169097" cy="37595"/>
            </a:xfrm>
            <a:custGeom>
              <a:rect b="b" l="l" r="r" t="t"/>
              <a:pathLst>
                <a:path extrusionOk="0" h="3093" w="13912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1"/>
            <p:cNvSpPr/>
            <p:nvPr/>
          </p:nvSpPr>
          <p:spPr>
            <a:xfrm>
              <a:off x="7275637" y="2514738"/>
              <a:ext cx="392026" cy="289708"/>
            </a:xfrm>
            <a:custGeom>
              <a:rect b="b" l="l" r="r" t="t"/>
              <a:pathLst>
                <a:path extrusionOk="0" h="23835" w="32253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1"/>
            <p:cNvSpPr/>
            <p:nvPr/>
          </p:nvSpPr>
          <p:spPr>
            <a:xfrm>
              <a:off x="7748407" y="2545757"/>
              <a:ext cx="292783" cy="37813"/>
            </a:xfrm>
            <a:custGeom>
              <a:rect b="b" l="l" r="r" t="t"/>
              <a:pathLst>
                <a:path extrusionOk="0" h="3111" w="24088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1"/>
            <p:cNvSpPr/>
            <p:nvPr/>
          </p:nvSpPr>
          <p:spPr>
            <a:xfrm>
              <a:off x="7748407" y="2640673"/>
              <a:ext cx="292783" cy="37825"/>
            </a:xfrm>
            <a:custGeom>
              <a:rect b="b" l="l" r="r" t="t"/>
              <a:pathLst>
                <a:path extrusionOk="0" h="3112" w="24088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7748407" y="2735601"/>
              <a:ext cx="169097" cy="37813"/>
            </a:xfrm>
            <a:custGeom>
              <a:rect b="b" l="l" r="r" t="t"/>
              <a:pathLst>
                <a:path extrusionOk="0" h="3111" w="13912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1"/>
            <p:cNvSpPr/>
            <p:nvPr/>
          </p:nvSpPr>
          <p:spPr>
            <a:xfrm>
              <a:off x="7275637" y="2875940"/>
              <a:ext cx="392026" cy="289708"/>
            </a:xfrm>
            <a:custGeom>
              <a:rect b="b" l="l" r="r" t="t"/>
              <a:pathLst>
                <a:path extrusionOk="0" h="23835" w="32253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1"/>
            <p:cNvSpPr/>
            <p:nvPr/>
          </p:nvSpPr>
          <p:spPr>
            <a:xfrm>
              <a:off x="7748407" y="2906959"/>
              <a:ext cx="292783" cy="37619"/>
            </a:xfrm>
            <a:custGeom>
              <a:rect b="b" l="l" r="r" t="t"/>
              <a:pathLst>
                <a:path extrusionOk="0" h="3095" w="24088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1"/>
            <p:cNvSpPr/>
            <p:nvPr/>
          </p:nvSpPr>
          <p:spPr>
            <a:xfrm>
              <a:off x="7748407" y="3001875"/>
              <a:ext cx="292783" cy="37619"/>
            </a:xfrm>
            <a:custGeom>
              <a:rect b="b" l="l" r="r" t="t"/>
              <a:pathLst>
                <a:path extrusionOk="0" h="3095" w="24088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1"/>
            <p:cNvSpPr/>
            <p:nvPr/>
          </p:nvSpPr>
          <p:spPr>
            <a:xfrm>
              <a:off x="7748407" y="3096803"/>
              <a:ext cx="169097" cy="37619"/>
            </a:xfrm>
            <a:custGeom>
              <a:rect b="b" l="l" r="r" t="t"/>
              <a:pathLst>
                <a:path extrusionOk="0" h="3095" w="13912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1"/>
            <p:cNvSpPr/>
            <p:nvPr/>
          </p:nvSpPr>
          <p:spPr>
            <a:xfrm>
              <a:off x="5920835" y="3483481"/>
              <a:ext cx="99863" cy="100070"/>
            </a:xfrm>
            <a:custGeom>
              <a:rect b="b" l="l" r="r" t="t"/>
              <a:pathLst>
                <a:path extrusionOk="0" h="8233" w="8216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1"/>
            <p:cNvSpPr/>
            <p:nvPr/>
          </p:nvSpPr>
          <p:spPr>
            <a:xfrm>
              <a:off x="6613861" y="1706048"/>
              <a:ext cx="1714363" cy="373126"/>
            </a:xfrm>
            <a:custGeom>
              <a:rect b="b" l="l" r="r" t="t"/>
              <a:pathLst>
                <a:path extrusionOk="0" h="30698" w="141045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1"/>
            <p:cNvSpPr/>
            <p:nvPr/>
          </p:nvSpPr>
          <p:spPr>
            <a:xfrm>
              <a:off x="6617556" y="1709743"/>
              <a:ext cx="1706973" cy="365736"/>
            </a:xfrm>
            <a:custGeom>
              <a:rect b="b" l="l" r="r" t="t"/>
              <a:pathLst>
                <a:path extrusionOk="0" h="30090" w="140437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1"/>
            <p:cNvSpPr/>
            <p:nvPr/>
          </p:nvSpPr>
          <p:spPr>
            <a:xfrm>
              <a:off x="6703441" y="1776095"/>
              <a:ext cx="233006" cy="233006"/>
            </a:xfrm>
            <a:custGeom>
              <a:rect b="b" l="l" r="r" t="t"/>
              <a:pathLst>
                <a:path extrusionOk="0" h="19170" w="1917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1"/>
            <p:cNvSpPr/>
            <p:nvPr/>
          </p:nvSpPr>
          <p:spPr>
            <a:xfrm>
              <a:off x="7036480" y="1829515"/>
              <a:ext cx="674952" cy="37619"/>
            </a:xfrm>
            <a:custGeom>
              <a:rect b="b" l="l" r="r" t="t"/>
              <a:pathLst>
                <a:path extrusionOk="0" h="3095" w="5553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1"/>
            <p:cNvSpPr/>
            <p:nvPr/>
          </p:nvSpPr>
          <p:spPr>
            <a:xfrm>
              <a:off x="7759285" y="1829515"/>
              <a:ext cx="477304" cy="37619"/>
            </a:xfrm>
            <a:custGeom>
              <a:rect b="b" l="l" r="r" t="t"/>
              <a:pathLst>
                <a:path extrusionOk="0" h="3095" w="39269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1"/>
            <p:cNvSpPr/>
            <p:nvPr/>
          </p:nvSpPr>
          <p:spPr>
            <a:xfrm>
              <a:off x="7036480" y="1924444"/>
              <a:ext cx="265058" cy="37619"/>
            </a:xfrm>
            <a:custGeom>
              <a:rect b="b" l="l" r="r" t="t"/>
              <a:pathLst>
                <a:path extrusionOk="0" h="3095" w="21807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1"/>
            <p:cNvSpPr/>
            <p:nvPr/>
          </p:nvSpPr>
          <p:spPr>
            <a:xfrm>
              <a:off x="5673267" y="1457228"/>
              <a:ext cx="459825" cy="389778"/>
            </a:xfrm>
            <a:custGeom>
              <a:rect b="b" l="l" r="r" t="t"/>
              <a:pathLst>
                <a:path extrusionOk="0" h="32068" w="37831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1"/>
            <p:cNvSpPr/>
            <p:nvPr/>
          </p:nvSpPr>
          <p:spPr>
            <a:xfrm>
              <a:off x="5817909" y="1559948"/>
              <a:ext cx="170543" cy="138710"/>
            </a:xfrm>
            <a:custGeom>
              <a:rect b="b" l="l" r="r" t="t"/>
              <a:pathLst>
                <a:path extrusionOk="0" h="11412" w="14031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1"/>
            <p:cNvSpPr/>
            <p:nvPr/>
          </p:nvSpPr>
          <p:spPr>
            <a:xfrm>
              <a:off x="5300175" y="2956587"/>
              <a:ext cx="436622" cy="284980"/>
            </a:xfrm>
            <a:custGeom>
              <a:rect b="b" l="l" r="r" t="t"/>
              <a:pathLst>
                <a:path extrusionOk="0" h="23446" w="35922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1"/>
            <p:cNvSpPr/>
            <p:nvPr/>
          </p:nvSpPr>
          <p:spPr>
            <a:xfrm>
              <a:off x="5374951" y="3039798"/>
              <a:ext cx="287058" cy="60822"/>
            </a:xfrm>
            <a:custGeom>
              <a:rect b="b" l="l" r="r" t="t"/>
              <a:pathLst>
                <a:path extrusionOk="0" h="5004" w="23617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1"/>
            <p:cNvSpPr/>
            <p:nvPr/>
          </p:nvSpPr>
          <p:spPr>
            <a:xfrm>
              <a:off x="7782513" y="1481684"/>
              <a:ext cx="269993" cy="269981"/>
            </a:xfrm>
            <a:custGeom>
              <a:rect b="b" l="l" r="r" t="t"/>
              <a:pathLst>
                <a:path extrusionOk="0" h="22212" w="22213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1"/>
            <p:cNvSpPr/>
            <p:nvPr/>
          </p:nvSpPr>
          <p:spPr>
            <a:xfrm>
              <a:off x="7870039" y="1520494"/>
              <a:ext cx="97189" cy="96192"/>
            </a:xfrm>
            <a:custGeom>
              <a:rect b="b" l="l" r="r" t="t"/>
              <a:pathLst>
                <a:path extrusionOk="0" h="7914" w="7996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1"/>
            <p:cNvSpPr/>
            <p:nvPr/>
          </p:nvSpPr>
          <p:spPr>
            <a:xfrm>
              <a:off x="7823803" y="1637592"/>
              <a:ext cx="184727" cy="105673"/>
            </a:xfrm>
            <a:custGeom>
              <a:rect b="b" l="l" r="r" t="t"/>
              <a:pathLst>
                <a:path extrusionOk="0" h="8694" w="15198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4" name="Google Shape;994;p61"/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995" name="Google Shape;995;p61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61"/>
              <p:cNvSpPr/>
              <p:nvPr/>
            </p:nvSpPr>
            <p:spPr>
              <a:xfrm flipH="1" rot="10800000"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61"/>
            <p:cNvSpPr/>
            <p:nvPr/>
          </p:nvSpPr>
          <p:spPr>
            <a:xfrm>
              <a:off x="8072364" y="2213821"/>
              <a:ext cx="292491" cy="2924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rotWithShape="0" algn="bl" dir="5400000" dist="85725">
                <a:schemeClr val="dk1">
                  <a:alpha val="3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8" name="Google Shape;998;p61"/>
            <p:cNvGrpSpPr/>
            <p:nvPr/>
          </p:nvGrpSpPr>
          <p:grpSpPr>
            <a:xfrm>
              <a:off x="6387030" y="2729646"/>
              <a:ext cx="995046" cy="816206"/>
              <a:chOff x="6710430" y="2844909"/>
              <a:chExt cx="995046" cy="816206"/>
            </a:xfrm>
          </p:grpSpPr>
          <p:sp>
            <p:nvSpPr>
              <p:cNvPr id="999" name="Google Shape;999;p61"/>
              <p:cNvSpPr/>
              <p:nvPr/>
            </p:nvSpPr>
            <p:spPr>
              <a:xfrm>
                <a:off x="6710430" y="2844909"/>
                <a:ext cx="995046" cy="655225"/>
              </a:xfrm>
              <a:custGeom>
                <a:rect b="b" l="l" r="r" t="t"/>
                <a:pathLst>
                  <a:path extrusionOk="0" h="53907" w="81865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61"/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rect b="b" l="l" r="r" t="t"/>
                <a:pathLst>
                  <a:path extrusionOk="0" h="47719" w="75662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61"/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rect b="b" l="l" r="r" t="t"/>
                <a:pathLst>
                  <a:path extrusionOk="0" h="37595" w="75662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61"/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rect b="b" l="l" r="r" t="t"/>
                <a:pathLst>
                  <a:path extrusionOk="0" h="11563" w="11564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61"/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4" name="Google Shape;1004;p61"/>
            <p:cNvSpPr/>
            <p:nvPr/>
          </p:nvSpPr>
          <p:spPr>
            <a:xfrm>
              <a:off x="6878913" y="3637361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85725">
                <a:schemeClr val="dk1">
                  <a:alpha val="3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1"/>
            <p:cNvSpPr/>
            <p:nvPr/>
          </p:nvSpPr>
          <p:spPr>
            <a:xfrm>
              <a:off x="8364857" y="248429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85725">
                <a:schemeClr val="dk1">
                  <a:alpha val="3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1"/>
            <p:cNvSpPr/>
            <p:nvPr/>
          </p:nvSpPr>
          <p:spPr>
            <a:xfrm>
              <a:off x="7170539" y="147307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85725">
                <a:schemeClr val="dk1">
                  <a:alpha val="3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1"/>
            <p:cNvSpPr/>
            <p:nvPr/>
          </p:nvSpPr>
          <p:spPr>
            <a:xfrm>
              <a:off x="5226503" y="2396433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5400000" dist="85725">
                <a:schemeClr val="dk1">
                  <a:alpha val="3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1"/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rotWithShape="0" algn="bl" dir="5400000" dist="85725">
                <a:schemeClr val="dk1">
                  <a:alpha val="3800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70"/>
          <p:cNvSpPr/>
          <p:nvPr/>
        </p:nvSpPr>
        <p:spPr>
          <a:xfrm flipH="1">
            <a:off x="710188" y="624339"/>
            <a:ext cx="3309000" cy="4368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0"/>
          <p:cNvSpPr txBox="1"/>
          <p:nvPr>
            <p:ph type="title"/>
          </p:nvPr>
        </p:nvSpPr>
        <p:spPr>
          <a:xfrm flipH="1">
            <a:off x="1130025" y="721950"/>
            <a:ext cx="27840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Data Table</a:t>
            </a:r>
            <a:endParaRPr/>
          </a:p>
        </p:txBody>
      </p:sp>
      <p:sp>
        <p:nvSpPr>
          <p:cNvPr id="1403" name="Google Shape;1403;p70"/>
          <p:cNvSpPr/>
          <p:nvPr/>
        </p:nvSpPr>
        <p:spPr>
          <a:xfrm flipH="1">
            <a:off x="827955" y="713552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0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0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0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0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08" name="Google Shape;1408;p70"/>
          <p:cNvGraphicFramePr/>
          <p:nvPr/>
        </p:nvGraphicFramePr>
        <p:xfrm>
          <a:off x="952500" y="19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{E0C06E42-C285-4D47-8EB9-1ECA16CDEAC3}</a:tableStyleId>
              </a:tblPr>
              <a:tblGrid>
                <a:gridCol w="3619500"/>
              </a:tblGrid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Account Table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Username                                            (PK)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Email                                                     (PK)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Password                                             (PK)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Profile Image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09" name="Google Shape;1409;p70"/>
          <p:cNvSpPr/>
          <p:nvPr/>
        </p:nvSpPr>
        <p:spPr>
          <a:xfrm>
            <a:off x="5273800" y="11490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0" name="Google Shape;1410;p70"/>
          <p:cNvCxnSpPr>
            <a:endCxn id="1409" idx="1"/>
          </p:cNvCxnSpPr>
          <p:nvPr/>
        </p:nvCxnSpPr>
        <p:spPr>
          <a:xfrm flipH="1" rot="10800000">
            <a:off x="4564000" y="1583850"/>
            <a:ext cx="709800" cy="952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1" name="Google Shape;1411;p70"/>
          <p:cNvSpPr txBox="1"/>
          <p:nvPr>
            <p:ph idx="4294967295" type="subTitle"/>
          </p:nvPr>
        </p:nvSpPr>
        <p:spPr>
          <a:xfrm>
            <a:off x="5356649" y="12605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username</a:t>
            </a:r>
            <a:b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of the user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2" name="Google Shape;1412;p70"/>
          <p:cNvSpPr/>
          <p:nvPr/>
        </p:nvSpPr>
        <p:spPr>
          <a:xfrm>
            <a:off x="5260850" y="2197875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3" name="Google Shape;1413;p70"/>
          <p:cNvCxnSpPr>
            <a:endCxn id="1412" idx="1"/>
          </p:cNvCxnSpPr>
          <p:nvPr/>
        </p:nvCxnSpPr>
        <p:spPr>
          <a:xfrm flipH="1" rot="10800000">
            <a:off x="4432550" y="2632725"/>
            <a:ext cx="828300" cy="273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4" name="Google Shape;1414;p70"/>
          <p:cNvSpPr txBox="1"/>
          <p:nvPr>
            <p:ph idx="4294967295" type="subTitle"/>
          </p:nvPr>
        </p:nvSpPr>
        <p:spPr>
          <a:xfrm>
            <a:off x="5343699" y="2309425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email</a:t>
            </a:r>
            <a:b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of the user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15" name="Google Shape;1415;p70"/>
          <p:cNvSpPr/>
          <p:nvPr/>
        </p:nvSpPr>
        <p:spPr>
          <a:xfrm>
            <a:off x="5247900" y="33506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6" name="Google Shape;1416;p70"/>
          <p:cNvCxnSpPr>
            <a:endCxn id="1415" idx="1"/>
          </p:cNvCxnSpPr>
          <p:nvPr/>
        </p:nvCxnSpPr>
        <p:spPr>
          <a:xfrm>
            <a:off x="4564200" y="3291350"/>
            <a:ext cx="683700" cy="49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7" name="Google Shape;1417;p70"/>
          <p:cNvSpPr txBox="1"/>
          <p:nvPr>
            <p:ph idx="4294967295" type="subTitle"/>
          </p:nvPr>
        </p:nvSpPr>
        <p:spPr>
          <a:xfrm>
            <a:off x="5330749" y="34621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password</a:t>
            </a:r>
            <a:b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of the user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71"/>
          <p:cNvSpPr/>
          <p:nvPr/>
        </p:nvSpPr>
        <p:spPr>
          <a:xfrm flipH="1">
            <a:off x="710188" y="624339"/>
            <a:ext cx="3309000" cy="4368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1"/>
          <p:cNvSpPr txBox="1"/>
          <p:nvPr>
            <p:ph type="title"/>
          </p:nvPr>
        </p:nvSpPr>
        <p:spPr>
          <a:xfrm flipH="1">
            <a:off x="1130025" y="721950"/>
            <a:ext cx="27840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</a:t>
            </a:r>
            <a:r>
              <a:rPr lang="en"/>
              <a:t>Data Table</a:t>
            </a:r>
            <a:endParaRPr/>
          </a:p>
        </p:txBody>
      </p:sp>
      <p:sp>
        <p:nvSpPr>
          <p:cNvPr id="1424" name="Google Shape;1424;p71"/>
          <p:cNvSpPr/>
          <p:nvPr/>
        </p:nvSpPr>
        <p:spPr>
          <a:xfrm flipH="1">
            <a:off x="827955" y="713552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1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71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1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1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29" name="Google Shape;1429;p71"/>
          <p:cNvGraphicFramePr/>
          <p:nvPr/>
        </p:nvGraphicFramePr>
        <p:xfrm>
          <a:off x="952500" y="12605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{E0C06E42-C285-4D47-8EB9-1ECA16CDEAC3}</a:tableStyleId>
              </a:tblPr>
              <a:tblGrid>
                <a:gridCol w="3619500"/>
              </a:tblGrid>
              <a:tr h="36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Items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Table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Id                </a:t>
                      </a: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                                                                   (PK)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Category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Condition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Description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Latitude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Longitude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Method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Name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Sold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Picture Data</a:t>
                      </a:r>
                      <a:endParaRPr sz="10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30" name="Google Shape;1430;p71"/>
          <p:cNvSpPr/>
          <p:nvPr/>
        </p:nvSpPr>
        <p:spPr>
          <a:xfrm>
            <a:off x="5273800" y="11490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1" name="Google Shape;1431;p71"/>
          <p:cNvCxnSpPr>
            <a:endCxn id="1430" idx="1"/>
          </p:cNvCxnSpPr>
          <p:nvPr/>
        </p:nvCxnSpPr>
        <p:spPr>
          <a:xfrm flipH="1" rot="10800000">
            <a:off x="4564000" y="1583850"/>
            <a:ext cx="709800" cy="62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71"/>
          <p:cNvSpPr txBox="1"/>
          <p:nvPr>
            <p:ph idx="4294967295" type="subTitle"/>
          </p:nvPr>
        </p:nvSpPr>
        <p:spPr>
          <a:xfrm>
            <a:off x="5356649" y="12605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Stores Categories such as fashion, electronics and food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33" name="Google Shape;1433;p71"/>
          <p:cNvSpPr/>
          <p:nvPr/>
        </p:nvSpPr>
        <p:spPr>
          <a:xfrm>
            <a:off x="5260850" y="2197875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4" name="Google Shape;1434;p71"/>
          <p:cNvCxnSpPr>
            <a:endCxn id="1433" idx="1"/>
          </p:cNvCxnSpPr>
          <p:nvPr/>
        </p:nvCxnSpPr>
        <p:spPr>
          <a:xfrm flipH="1" rot="10800000">
            <a:off x="4563950" y="2632725"/>
            <a:ext cx="696900" cy="473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5" name="Google Shape;1435;p71"/>
          <p:cNvSpPr txBox="1"/>
          <p:nvPr>
            <p:ph idx="4294967295" type="subTitle"/>
          </p:nvPr>
        </p:nvSpPr>
        <p:spPr>
          <a:xfrm>
            <a:off x="5343699" y="2309425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[Decimal Type] Used to store latitude and longitude of meet up location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36" name="Google Shape;1436;p71"/>
          <p:cNvSpPr/>
          <p:nvPr/>
        </p:nvSpPr>
        <p:spPr>
          <a:xfrm>
            <a:off x="5247900" y="33506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7" name="Google Shape;1437;p71"/>
          <p:cNvCxnSpPr>
            <a:endCxn id="1433" idx="1"/>
          </p:cNvCxnSpPr>
          <p:nvPr/>
        </p:nvCxnSpPr>
        <p:spPr>
          <a:xfrm flipH="1" rot="10800000">
            <a:off x="4535450" y="2632725"/>
            <a:ext cx="725400" cy="97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8" name="Google Shape;1438;p71"/>
          <p:cNvSpPr txBox="1"/>
          <p:nvPr>
            <p:ph idx="4294967295" type="subTitle"/>
          </p:nvPr>
        </p:nvSpPr>
        <p:spPr>
          <a:xfrm>
            <a:off x="5330749" y="34621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[Int Type] Used to store whether the item is sold or not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39" name="Google Shape;1439;p71"/>
          <p:cNvCxnSpPr>
            <a:endCxn id="1436" idx="1"/>
          </p:cNvCxnSpPr>
          <p:nvPr/>
        </p:nvCxnSpPr>
        <p:spPr>
          <a:xfrm flipH="1" rot="10800000">
            <a:off x="4563900" y="3785450"/>
            <a:ext cx="684000" cy="788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2"/>
          <p:cNvSpPr/>
          <p:nvPr/>
        </p:nvSpPr>
        <p:spPr>
          <a:xfrm flipH="1">
            <a:off x="710200" y="624350"/>
            <a:ext cx="3213000" cy="4368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2"/>
          <p:cNvSpPr txBox="1"/>
          <p:nvPr>
            <p:ph type="title"/>
          </p:nvPr>
        </p:nvSpPr>
        <p:spPr>
          <a:xfrm flipH="1">
            <a:off x="1129825" y="721950"/>
            <a:ext cx="25509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&amp; Message Table</a:t>
            </a:r>
            <a:endParaRPr/>
          </a:p>
        </p:txBody>
      </p:sp>
      <p:sp>
        <p:nvSpPr>
          <p:cNvPr id="1446" name="Google Shape;1446;p72"/>
          <p:cNvSpPr/>
          <p:nvPr/>
        </p:nvSpPr>
        <p:spPr>
          <a:xfrm flipH="1">
            <a:off x="827955" y="713552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2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2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2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2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1" name="Google Shape;1451;p72"/>
          <p:cNvGraphicFramePr/>
          <p:nvPr/>
        </p:nvGraphicFramePr>
        <p:xfrm>
          <a:off x="1476763" y="141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{E0C06E42-C285-4D47-8EB9-1ECA16CDEAC3}</a:tableStyleId>
              </a:tblPr>
              <a:tblGrid>
                <a:gridCol w="2446425"/>
              </a:tblGrid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Chat 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Table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Group ID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               (PK)        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Title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User 1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User 2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2" name="Google Shape;1452;p72"/>
          <p:cNvGraphicFramePr/>
          <p:nvPr/>
        </p:nvGraphicFramePr>
        <p:xfrm>
          <a:off x="5220813" y="118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{E0C06E42-C285-4D47-8EB9-1ECA16CDEAC3}</a:tableStyleId>
              </a:tblPr>
              <a:tblGrid>
                <a:gridCol w="2446425"/>
              </a:tblGrid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Table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ID                                   (PK)        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Group ID                      (FK)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User 1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User 2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Sender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Message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453" name="Google Shape;1453;p72"/>
          <p:cNvCxnSpPr/>
          <p:nvPr/>
        </p:nvCxnSpPr>
        <p:spPr>
          <a:xfrm>
            <a:off x="3937175" y="2065950"/>
            <a:ext cx="1296600" cy="327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p72"/>
          <p:cNvCxnSpPr/>
          <p:nvPr/>
        </p:nvCxnSpPr>
        <p:spPr>
          <a:xfrm flipH="1" rot="10800000">
            <a:off x="3908675" y="2764200"/>
            <a:ext cx="1296600" cy="299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72"/>
          <p:cNvCxnSpPr/>
          <p:nvPr/>
        </p:nvCxnSpPr>
        <p:spPr>
          <a:xfrm flipH="1" rot="10800000">
            <a:off x="3916650" y="3264375"/>
            <a:ext cx="1310700" cy="256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6" name="Google Shape;1456;p72"/>
          <p:cNvCxnSpPr/>
          <p:nvPr/>
        </p:nvCxnSpPr>
        <p:spPr>
          <a:xfrm>
            <a:off x="3937175" y="3091800"/>
            <a:ext cx="1310700" cy="256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7" name="Google Shape;1457;p72"/>
          <p:cNvCxnSpPr/>
          <p:nvPr/>
        </p:nvCxnSpPr>
        <p:spPr>
          <a:xfrm flipH="1" rot="10800000">
            <a:off x="3951425" y="2792475"/>
            <a:ext cx="1310700" cy="74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73"/>
          <p:cNvSpPr/>
          <p:nvPr/>
        </p:nvSpPr>
        <p:spPr>
          <a:xfrm flipH="1">
            <a:off x="710188" y="624339"/>
            <a:ext cx="3309000" cy="4368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3"/>
          <p:cNvSpPr txBox="1"/>
          <p:nvPr>
            <p:ph type="title"/>
          </p:nvPr>
        </p:nvSpPr>
        <p:spPr>
          <a:xfrm flipH="1">
            <a:off x="1130025" y="721950"/>
            <a:ext cx="27840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r>
              <a:rPr lang="en"/>
              <a:t> Table</a:t>
            </a:r>
            <a:endParaRPr/>
          </a:p>
        </p:txBody>
      </p:sp>
      <p:sp>
        <p:nvSpPr>
          <p:cNvPr id="1464" name="Google Shape;1464;p73"/>
          <p:cNvSpPr/>
          <p:nvPr/>
        </p:nvSpPr>
        <p:spPr>
          <a:xfrm flipH="1">
            <a:off x="827955" y="713552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3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3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3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3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69" name="Google Shape;1469;p73"/>
          <p:cNvGraphicFramePr/>
          <p:nvPr/>
        </p:nvGraphicFramePr>
        <p:xfrm>
          <a:off x="795238" y="19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{E0C06E42-C285-4D47-8EB9-1ECA16CDEAC3}</a:tableStyleId>
              </a:tblPr>
              <a:tblGrid>
                <a:gridCol w="3619500"/>
              </a:tblGrid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Like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Table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ID     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                                                (PK)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Item ID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                                  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Username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0" name="Google Shape;1470;p73"/>
          <p:cNvSpPr/>
          <p:nvPr/>
        </p:nvSpPr>
        <p:spPr>
          <a:xfrm>
            <a:off x="5097963" y="13634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3"/>
          <p:cNvSpPr txBox="1"/>
          <p:nvPr>
            <p:ph idx="4294967295" type="subTitle"/>
          </p:nvPr>
        </p:nvSpPr>
        <p:spPr>
          <a:xfrm>
            <a:off x="5180812" y="14672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[int Type] Used to access unique rows, auto increments with every new row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72" name="Google Shape;1472;p73"/>
          <p:cNvSpPr/>
          <p:nvPr/>
        </p:nvSpPr>
        <p:spPr>
          <a:xfrm>
            <a:off x="5085013" y="23700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3"/>
          <p:cNvSpPr txBox="1"/>
          <p:nvPr>
            <p:ph idx="4294967295" type="subTitle"/>
          </p:nvPr>
        </p:nvSpPr>
        <p:spPr>
          <a:xfrm>
            <a:off x="5167862" y="24815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[int Type] Used to identify the item that was liked</a:t>
            </a:r>
            <a:b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74" name="Google Shape;1474;p73"/>
          <p:cNvSpPr/>
          <p:nvPr/>
        </p:nvSpPr>
        <p:spPr>
          <a:xfrm>
            <a:off x="5085013" y="33766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3"/>
          <p:cNvSpPr txBox="1"/>
          <p:nvPr>
            <p:ph idx="4294967295" type="subTitle"/>
          </p:nvPr>
        </p:nvSpPr>
        <p:spPr>
          <a:xfrm>
            <a:off x="5167862" y="34881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link the user with </a:t>
            </a: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their liked items through their username</a:t>
            </a:r>
            <a:b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76" name="Google Shape;1476;p73"/>
          <p:cNvCxnSpPr>
            <a:endCxn id="1470" idx="1"/>
          </p:cNvCxnSpPr>
          <p:nvPr/>
        </p:nvCxnSpPr>
        <p:spPr>
          <a:xfrm flipH="1" rot="10800000">
            <a:off x="4425363" y="1798250"/>
            <a:ext cx="672600" cy="715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7" name="Google Shape;1477;p73"/>
          <p:cNvCxnSpPr>
            <a:endCxn id="1472" idx="1"/>
          </p:cNvCxnSpPr>
          <p:nvPr/>
        </p:nvCxnSpPr>
        <p:spPr>
          <a:xfrm flipH="1" rot="10800000">
            <a:off x="4425313" y="2804850"/>
            <a:ext cx="659700" cy="126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8" name="Google Shape;1478;p73"/>
          <p:cNvCxnSpPr>
            <a:endCxn id="1474" idx="1"/>
          </p:cNvCxnSpPr>
          <p:nvPr/>
        </p:nvCxnSpPr>
        <p:spPr>
          <a:xfrm>
            <a:off x="4401313" y="3268450"/>
            <a:ext cx="683700" cy="543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4"/>
          <p:cNvSpPr/>
          <p:nvPr/>
        </p:nvSpPr>
        <p:spPr>
          <a:xfrm flipH="1">
            <a:off x="710188" y="624339"/>
            <a:ext cx="3309000" cy="4368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4"/>
          <p:cNvSpPr txBox="1"/>
          <p:nvPr>
            <p:ph type="title"/>
          </p:nvPr>
        </p:nvSpPr>
        <p:spPr>
          <a:xfrm flipH="1">
            <a:off x="1130025" y="721950"/>
            <a:ext cx="27840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Table</a:t>
            </a:r>
            <a:endParaRPr/>
          </a:p>
        </p:txBody>
      </p:sp>
      <p:sp>
        <p:nvSpPr>
          <p:cNvPr id="1485" name="Google Shape;1485;p74"/>
          <p:cNvSpPr/>
          <p:nvPr/>
        </p:nvSpPr>
        <p:spPr>
          <a:xfrm flipH="1">
            <a:off x="827955" y="713552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4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4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4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4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90" name="Google Shape;1490;p74"/>
          <p:cNvGraphicFramePr/>
          <p:nvPr/>
        </p:nvGraphicFramePr>
        <p:xfrm>
          <a:off x="952500" y="19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{E0C06E42-C285-4D47-8EB9-1ECA16CDEAC3}</a:tableStyleId>
              </a:tblPr>
              <a:tblGrid>
                <a:gridCol w="3619500"/>
              </a:tblGrid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Account Table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ID                                                           (PK)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Rating                                        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Review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Buyer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Seller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91" name="Google Shape;1491;p74"/>
          <p:cNvSpPr/>
          <p:nvPr/>
        </p:nvSpPr>
        <p:spPr>
          <a:xfrm>
            <a:off x="5231225" y="89745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2" name="Google Shape;1492;p74"/>
          <p:cNvCxnSpPr>
            <a:endCxn id="1493" idx="1"/>
          </p:cNvCxnSpPr>
          <p:nvPr/>
        </p:nvCxnSpPr>
        <p:spPr>
          <a:xfrm flipH="1" rot="10800000">
            <a:off x="4572125" y="2338900"/>
            <a:ext cx="659100" cy="1003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4" name="Google Shape;1494;p74"/>
          <p:cNvSpPr txBox="1"/>
          <p:nvPr>
            <p:ph idx="4294967295" type="subTitle"/>
          </p:nvPr>
        </p:nvSpPr>
        <p:spPr>
          <a:xfrm>
            <a:off x="5301124" y="10051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[int Type] Used to determine the rating given to the user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493" name="Google Shape;1493;p74"/>
          <p:cNvSpPr/>
          <p:nvPr/>
        </p:nvSpPr>
        <p:spPr>
          <a:xfrm>
            <a:off x="5231225" y="190405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5" name="Google Shape;1495;p74"/>
          <p:cNvCxnSpPr>
            <a:endCxn id="1496" idx="1"/>
          </p:cNvCxnSpPr>
          <p:nvPr/>
        </p:nvCxnSpPr>
        <p:spPr>
          <a:xfrm flipH="1" rot="10800000">
            <a:off x="4571825" y="3345500"/>
            <a:ext cx="659400" cy="379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7" name="Google Shape;1497;p74"/>
          <p:cNvSpPr txBox="1"/>
          <p:nvPr>
            <p:ph idx="4294967295" type="subTitle"/>
          </p:nvPr>
        </p:nvSpPr>
        <p:spPr>
          <a:xfrm>
            <a:off x="5314074" y="201560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rating given to the user</a:t>
            </a:r>
            <a:b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498" name="Google Shape;1498;p74"/>
          <p:cNvCxnSpPr>
            <a:endCxn id="1491" idx="1"/>
          </p:cNvCxnSpPr>
          <p:nvPr/>
        </p:nvCxnSpPr>
        <p:spPr>
          <a:xfrm flipH="1" rot="10800000">
            <a:off x="4572125" y="1332300"/>
            <a:ext cx="659100" cy="1517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74"/>
          <p:cNvSpPr/>
          <p:nvPr/>
        </p:nvSpPr>
        <p:spPr>
          <a:xfrm>
            <a:off x="5231225" y="291065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9" name="Google Shape;1499;p74"/>
          <p:cNvCxnSpPr>
            <a:endCxn id="1500" idx="1"/>
          </p:cNvCxnSpPr>
          <p:nvPr/>
        </p:nvCxnSpPr>
        <p:spPr>
          <a:xfrm>
            <a:off x="4571875" y="4021050"/>
            <a:ext cx="672300" cy="309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1" name="Google Shape;1501;p74"/>
          <p:cNvSpPr txBox="1"/>
          <p:nvPr>
            <p:ph idx="4294967295" type="subTitle"/>
          </p:nvPr>
        </p:nvSpPr>
        <p:spPr>
          <a:xfrm>
            <a:off x="5314074" y="302220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review from the buyer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500" name="Google Shape;1500;p74"/>
          <p:cNvSpPr/>
          <p:nvPr/>
        </p:nvSpPr>
        <p:spPr>
          <a:xfrm>
            <a:off x="5244175" y="38958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4"/>
          <p:cNvSpPr txBox="1"/>
          <p:nvPr>
            <p:ph idx="4294967295" type="subTitle"/>
          </p:nvPr>
        </p:nvSpPr>
        <p:spPr>
          <a:xfrm>
            <a:off x="5327024" y="40073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review from the seller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75"/>
          <p:cNvSpPr/>
          <p:nvPr/>
        </p:nvSpPr>
        <p:spPr>
          <a:xfrm flipH="1">
            <a:off x="710188" y="624339"/>
            <a:ext cx="3309000" cy="4368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5"/>
          <p:cNvSpPr txBox="1"/>
          <p:nvPr>
            <p:ph type="title"/>
          </p:nvPr>
        </p:nvSpPr>
        <p:spPr>
          <a:xfrm flipH="1">
            <a:off x="1130025" y="721950"/>
            <a:ext cx="27840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r>
              <a:rPr lang="en"/>
              <a:t> Table</a:t>
            </a:r>
            <a:endParaRPr/>
          </a:p>
        </p:txBody>
      </p:sp>
      <p:sp>
        <p:nvSpPr>
          <p:cNvPr id="1509" name="Google Shape;1509;p75"/>
          <p:cNvSpPr/>
          <p:nvPr/>
        </p:nvSpPr>
        <p:spPr>
          <a:xfrm flipH="1">
            <a:off x="827955" y="713552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5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5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5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14" name="Google Shape;1514;p75"/>
          <p:cNvGraphicFramePr/>
          <p:nvPr/>
        </p:nvGraphicFramePr>
        <p:xfrm>
          <a:off x="952500" y="19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{E0C06E42-C285-4D47-8EB9-1ECA16CDEAC3}</a:tableStyleId>
              </a:tblPr>
              <a:tblGrid>
                <a:gridCol w="3619500"/>
              </a:tblGrid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Account Table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Username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                               (PK)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Description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                                     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15" name="Google Shape;1515;p75"/>
          <p:cNvSpPr/>
          <p:nvPr/>
        </p:nvSpPr>
        <p:spPr>
          <a:xfrm>
            <a:off x="5273800" y="11490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6" name="Google Shape;1516;p75"/>
          <p:cNvCxnSpPr>
            <a:endCxn id="1515" idx="1"/>
          </p:cNvCxnSpPr>
          <p:nvPr/>
        </p:nvCxnSpPr>
        <p:spPr>
          <a:xfrm flipH="1" rot="10800000">
            <a:off x="4564000" y="1583850"/>
            <a:ext cx="709800" cy="952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7" name="Google Shape;1517;p75"/>
          <p:cNvSpPr txBox="1"/>
          <p:nvPr>
            <p:ph idx="4294967295" type="subTitle"/>
          </p:nvPr>
        </p:nvSpPr>
        <p:spPr>
          <a:xfrm>
            <a:off x="5356649" y="12605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username</a:t>
            </a:r>
            <a:b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of the user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518" name="Google Shape;1518;p75"/>
          <p:cNvSpPr/>
          <p:nvPr/>
        </p:nvSpPr>
        <p:spPr>
          <a:xfrm>
            <a:off x="5260850" y="2197875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9" name="Google Shape;1519;p75"/>
          <p:cNvCxnSpPr>
            <a:endCxn id="1518" idx="1"/>
          </p:cNvCxnSpPr>
          <p:nvPr/>
        </p:nvCxnSpPr>
        <p:spPr>
          <a:xfrm flipH="1" rot="10800000">
            <a:off x="4432550" y="2632725"/>
            <a:ext cx="828300" cy="273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0" name="Google Shape;1520;p75"/>
          <p:cNvSpPr txBox="1"/>
          <p:nvPr>
            <p:ph idx="4294967295" type="subTitle"/>
          </p:nvPr>
        </p:nvSpPr>
        <p:spPr>
          <a:xfrm>
            <a:off x="5343699" y="2309425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description of the user</a:t>
            </a:r>
            <a:b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76"/>
          <p:cNvSpPr/>
          <p:nvPr/>
        </p:nvSpPr>
        <p:spPr>
          <a:xfrm flipH="1">
            <a:off x="710188" y="624339"/>
            <a:ext cx="3309000" cy="4368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6"/>
          <p:cNvSpPr txBox="1"/>
          <p:nvPr>
            <p:ph type="title"/>
          </p:nvPr>
        </p:nvSpPr>
        <p:spPr>
          <a:xfrm flipH="1">
            <a:off x="1130025" y="721950"/>
            <a:ext cx="27840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Images </a:t>
            </a:r>
            <a:r>
              <a:rPr lang="en"/>
              <a:t>Table</a:t>
            </a:r>
            <a:endParaRPr/>
          </a:p>
        </p:txBody>
      </p:sp>
      <p:sp>
        <p:nvSpPr>
          <p:cNvPr id="1527" name="Google Shape;1527;p76"/>
          <p:cNvSpPr/>
          <p:nvPr/>
        </p:nvSpPr>
        <p:spPr>
          <a:xfrm flipH="1">
            <a:off x="827955" y="713552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6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6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6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32" name="Google Shape;1532;p76"/>
          <p:cNvGraphicFramePr/>
          <p:nvPr/>
        </p:nvGraphicFramePr>
        <p:xfrm>
          <a:off x="952500" y="19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{E0C06E42-C285-4D47-8EB9-1ECA16CDEAC3}</a:tableStyleId>
              </a:tblPr>
              <a:tblGrid>
                <a:gridCol w="3619500"/>
              </a:tblGrid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Account Table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Username                                            (PK)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Picdata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                                    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33" name="Google Shape;1533;p76"/>
          <p:cNvSpPr/>
          <p:nvPr/>
        </p:nvSpPr>
        <p:spPr>
          <a:xfrm>
            <a:off x="5273800" y="1149000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4" name="Google Shape;1534;p76"/>
          <p:cNvCxnSpPr>
            <a:endCxn id="1533" idx="1"/>
          </p:cNvCxnSpPr>
          <p:nvPr/>
        </p:nvCxnSpPr>
        <p:spPr>
          <a:xfrm flipH="1" rot="10800000">
            <a:off x="4564000" y="1583850"/>
            <a:ext cx="709800" cy="952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5" name="Google Shape;1535;p76"/>
          <p:cNvSpPr txBox="1"/>
          <p:nvPr>
            <p:ph idx="4294967295" type="subTitle"/>
          </p:nvPr>
        </p:nvSpPr>
        <p:spPr>
          <a:xfrm>
            <a:off x="5356649" y="1260550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username</a:t>
            </a:r>
            <a:b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of the user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536" name="Google Shape;1536;p76"/>
          <p:cNvSpPr/>
          <p:nvPr/>
        </p:nvSpPr>
        <p:spPr>
          <a:xfrm>
            <a:off x="5260850" y="2197875"/>
            <a:ext cx="3250800" cy="869700"/>
          </a:xfrm>
          <a:prstGeom prst="roundRect">
            <a:avLst>
              <a:gd fmla="val 5979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7" name="Google Shape;1537;p76"/>
          <p:cNvCxnSpPr>
            <a:endCxn id="1536" idx="1"/>
          </p:cNvCxnSpPr>
          <p:nvPr/>
        </p:nvCxnSpPr>
        <p:spPr>
          <a:xfrm flipH="1" rot="10800000">
            <a:off x="4432550" y="2632725"/>
            <a:ext cx="828300" cy="273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8" name="Google Shape;1538;p76"/>
          <p:cNvSpPr txBox="1"/>
          <p:nvPr>
            <p:ph idx="4294967295" type="subTitle"/>
          </p:nvPr>
        </p:nvSpPr>
        <p:spPr>
          <a:xfrm>
            <a:off x="5343699" y="2309425"/>
            <a:ext cx="3111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[Text Type] Used to determine the profile image set by the user</a:t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7"/>
          <p:cNvSpPr/>
          <p:nvPr/>
        </p:nvSpPr>
        <p:spPr>
          <a:xfrm>
            <a:off x="6098400" y="1231488"/>
            <a:ext cx="891300" cy="486300"/>
          </a:xfrm>
          <a:prstGeom prst="wedgeRoundRectCallout">
            <a:avLst>
              <a:gd fmla="val -20923" name="adj1"/>
              <a:gd fmla="val 78986" name="adj2"/>
              <a:gd fmla="val 0" name="adj3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dk1">
                <a:alpha val="2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77"/>
          <p:cNvSpPr txBox="1"/>
          <p:nvPr>
            <p:ph type="title"/>
          </p:nvPr>
        </p:nvSpPr>
        <p:spPr>
          <a:xfrm>
            <a:off x="4815300" y="2150913"/>
            <a:ext cx="34575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Contents</a:t>
            </a:r>
            <a:endParaRPr/>
          </a:p>
        </p:txBody>
      </p:sp>
      <p:sp>
        <p:nvSpPr>
          <p:cNvPr id="1545" name="Google Shape;1545;p77"/>
          <p:cNvSpPr txBox="1"/>
          <p:nvPr>
            <p:ph idx="2" type="title"/>
          </p:nvPr>
        </p:nvSpPr>
        <p:spPr>
          <a:xfrm>
            <a:off x="6028950" y="1345100"/>
            <a:ext cx="10302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546" name="Google Shape;1546;p77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77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77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77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0" name="Google Shape;1550;p77"/>
          <p:cNvGrpSpPr/>
          <p:nvPr/>
        </p:nvGrpSpPr>
        <p:grpSpPr>
          <a:xfrm>
            <a:off x="1003829" y="1313058"/>
            <a:ext cx="3628868" cy="2517279"/>
            <a:chOff x="1109179" y="1193720"/>
            <a:chExt cx="3628868" cy="2517279"/>
          </a:xfrm>
        </p:grpSpPr>
        <p:grpSp>
          <p:nvGrpSpPr>
            <p:cNvPr id="1551" name="Google Shape;1551;p77"/>
            <p:cNvGrpSpPr/>
            <p:nvPr/>
          </p:nvGrpSpPr>
          <p:grpSpPr>
            <a:xfrm rot="5400000">
              <a:off x="2245108" y="1193720"/>
              <a:ext cx="801000" cy="801000"/>
              <a:chOff x="5372267" y="434783"/>
              <a:chExt cx="801000" cy="801000"/>
            </a:xfrm>
          </p:grpSpPr>
          <p:sp>
            <p:nvSpPr>
              <p:cNvPr id="1552" name="Google Shape;1552;p77"/>
              <p:cNvSpPr/>
              <p:nvPr/>
            </p:nvSpPr>
            <p:spPr>
              <a:xfrm>
                <a:off x="5372267" y="434783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77"/>
              <p:cNvSpPr/>
              <p:nvPr/>
            </p:nvSpPr>
            <p:spPr>
              <a:xfrm flipH="1" rot="10800000">
                <a:off x="5372267" y="434783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4" name="Google Shape;1554;p77"/>
            <p:cNvSpPr/>
            <p:nvPr/>
          </p:nvSpPr>
          <p:spPr>
            <a:xfrm flipH="1">
              <a:off x="4240547" y="2715949"/>
              <a:ext cx="419225" cy="572706"/>
            </a:xfrm>
            <a:custGeom>
              <a:rect b="b" l="l" r="r" t="t"/>
              <a:pathLst>
                <a:path extrusionOk="0" h="29624" w="21685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2000"/>
                </a:schemeClr>
              </a:outerShdw>
              <a:reflection blurRad="0" dir="5400000" dist="38100" endA="0" endPos="30000" fadeDir="5400012" kx="0" rotWithShape="0" algn="bl" stA="2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5" name="Google Shape;1555;p77"/>
            <p:cNvGrpSpPr/>
            <p:nvPr/>
          </p:nvGrpSpPr>
          <p:grpSpPr>
            <a:xfrm flipH="1">
              <a:off x="1353316" y="1432077"/>
              <a:ext cx="903343" cy="1289308"/>
              <a:chOff x="5484390" y="2699155"/>
              <a:chExt cx="1632940" cy="2330636"/>
            </a:xfrm>
          </p:grpSpPr>
          <p:sp>
            <p:nvSpPr>
              <p:cNvPr id="1556" name="Google Shape;1556;p77"/>
              <p:cNvSpPr/>
              <p:nvPr/>
            </p:nvSpPr>
            <p:spPr>
              <a:xfrm rot="1337864">
                <a:off x="5849934" y="2791559"/>
                <a:ext cx="901851" cy="2104597"/>
              </a:xfrm>
              <a:custGeom>
                <a:rect b="b" l="l" r="r" t="t"/>
                <a:pathLst>
                  <a:path extrusionOk="0" h="63237" w="27098">
                    <a:moveTo>
                      <a:pt x="3771" y="1"/>
                    </a:moveTo>
                    <a:cubicBezTo>
                      <a:pt x="3500" y="1"/>
                      <a:pt x="3230" y="34"/>
                      <a:pt x="2976" y="102"/>
                    </a:cubicBezTo>
                    <a:cubicBezTo>
                      <a:pt x="1878" y="406"/>
                      <a:pt x="1116" y="1116"/>
                      <a:pt x="728" y="2214"/>
                    </a:cubicBezTo>
                    <a:cubicBezTo>
                      <a:pt x="1" y="4260"/>
                      <a:pt x="744" y="7083"/>
                      <a:pt x="1878" y="8621"/>
                    </a:cubicBezTo>
                    <a:cubicBezTo>
                      <a:pt x="2216" y="9095"/>
                      <a:pt x="2621" y="9568"/>
                      <a:pt x="3010" y="10024"/>
                    </a:cubicBezTo>
                    <a:cubicBezTo>
                      <a:pt x="3922" y="11123"/>
                      <a:pt x="4887" y="12255"/>
                      <a:pt x="5326" y="13659"/>
                    </a:cubicBezTo>
                    <a:cubicBezTo>
                      <a:pt x="6154" y="16228"/>
                      <a:pt x="5410" y="18426"/>
                      <a:pt x="4684" y="20555"/>
                    </a:cubicBezTo>
                    <a:cubicBezTo>
                      <a:pt x="4294" y="21687"/>
                      <a:pt x="3889" y="22871"/>
                      <a:pt x="3719" y="24122"/>
                    </a:cubicBezTo>
                    <a:cubicBezTo>
                      <a:pt x="3365" y="26725"/>
                      <a:pt x="3922" y="29125"/>
                      <a:pt x="5258" y="30748"/>
                    </a:cubicBezTo>
                    <a:cubicBezTo>
                      <a:pt x="5630" y="31187"/>
                      <a:pt x="6086" y="31593"/>
                      <a:pt x="6509" y="31999"/>
                    </a:cubicBezTo>
                    <a:cubicBezTo>
                      <a:pt x="7134" y="32557"/>
                      <a:pt x="7776" y="33148"/>
                      <a:pt x="8233" y="33876"/>
                    </a:cubicBezTo>
                    <a:cubicBezTo>
                      <a:pt x="9670" y="36073"/>
                      <a:pt x="9146" y="38981"/>
                      <a:pt x="8639" y="40975"/>
                    </a:cubicBezTo>
                    <a:cubicBezTo>
                      <a:pt x="8572" y="41262"/>
                      <a:pt x="8486" y="41550"/>
                      <a:pt x="8419" y="41837"/>
                    </a:cubicBezTo>
                    <a:cubicBezTo>
                      <a:pt x="7895" y="43798"/>
                      <a:pt x="7371" y="45810"/>
                      <a:pt x="7794" y="47737"/>
                    </a:cubicBezTo>
                    <a:cubicBezTo>
                      <a:pt x="8335" y="50171"/>
                      <a:pt x="10228" y="51878"/>
                      <a:pt x="12223" y="53687"/>
                    </a:cubicBezTo>
                    <a:cubicBezTo>
                      <a:pt x="13879" y="55174"/>
                      <a:pt x="15586" y="56712"/>
                      <a:pt x="16516" y="58740"/>
                    </a:cubicBezTo>
                    <a:cubicBezTo>
                      <a:pt x="16719" y="59180"/>
                      <a:pt x="16888" y="59637"/>
                      <a:pt x="17040" y="60077"/>
                    </a:cubicBezTo>
                    <a:cubicBezTo>
                      <a:pt x="17328" y="60870"/>
                      <a:pt x="17598" y="61632"/>
                      <a:pt x="18071" y="62256"/>
                    </a:cubicBezTo>
                    <a:cubicBezTo>
                      <a:pt x="18561" y="62916"/>
                      <a:pt x="19221" y="63237"/>
                      <a:pt x="20082" y="63237"/>
                    </a:cubicBezTo>
                    <a:cubicBezTo>
                      <a:pt x="20522" y="63237"/>
                      <a:pt x="21013" y="63153"/>
                      <a:pt x="21536" y="62984"/>
                    </a:cubicBezTo>
                    <a:cubicBezTo>
                      <a:pt x="22162" y="62781"/>
                      <a:pt x="22838" y="62459"/>
                      <a:pt x="23514" y="62054"/>
                    </a:cubicBezTo>
                    <a:cubicBezTo>
                      <a:pt x="25694" y="60753"/>
                      <a:pt x="27098" y="58251"/>
                      <a:pt x="27030" y="55833"/>
                    </a:cubicBezTo>
                    <a:cubicBezTo>
                      <a:pt x="26963" y="53500"/>
                      <a:pt x="25796" y="51489"/>
                      <a:pt x="24579" y="49342"/>
                    </a:cubicBezTo>
                    <a:cubicBezTo>
                      <a:pt x="23700" y="47838"/>
                      <a:pt x="22804" y="46265"/>
                      <a:pt x="22331" y="44559"/>
                    </a:cubicBezTo>
                    <a:cubicBezTo>
                      <a:pt x="21367" y="41212"/>
                      <a:pt x="22111" y="37696"/>
                      <a:pt x="22838" y="34298"/>
                    </a:cubicBezTo>
                    <a:cubicBezTo>
                      <a:pt x="22922" y="33926"/>
                      <a:pt x="22990" y="33554"/>
                      <a:pt x="23075" y="33182"/>
                    </a:cubicBezTo>
                    <a:cubicBezTo>
                      <a:pt x="23801" y="29616"/>
                      <a:pt x="24292" y="25559"/>
                      <a:pt x="22331" y="22381"/>
                    </a:cubicBezTo>
                    <a:cubicBezTo>
                      <a:pt x="20995" y="20234"/>
                      <a:pt x="18714" y="18831"/>
                      <a:pt x="16516" y="17479"/>
                    </a:cubicBezTo>
                    <a:cubicBezTo>
                      <a:pt x="14082" y="15974"/>
                      <a:pt x="11563" y="14436"/>
                      <a:pt x="10244" y="11883"/>
                    </a:cubicBezTo>
                    <a:cubicBezTo>
                      <a:pt x="9484" y="10429"/>
                      <a:pt x="9196" y="8773"/>
                      <a:pt x="8926" y="7184"/>
                    </a:cubicBezTo>
                    <a:lnTo>
                      <a:pt x="8842" y="6728"/>
                    </a:lnTo>
                    <a:cubicBezTo>
                      <a:pt x="8554" y="5054"/>
                      <a:pt x="8182" y="3314"/>
                      <a:pt x="7168" y="1928"/>
                    </a:cubicBezTo>
                    <a:cubicBezTo>
                      <a:pt x="6323" y="760"/>
                      <a:pt x="4988" y="1"/>
                      <a:pt x="3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38100" endA="0" endPos="1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77"/>
              <p:cNvSpPr/>
              <p:nvPr/>
            </p:nvSpPr>
            <p:spPr>
              <a:xfrm>
                <a:off x="5976368" y="2785366"/>
                <a:ext cx="708700" cy="2244425"/>
              </a:xfrm>
              <a:custGeom>
                <a:rect b="b" l="l" r="r" t="t"/>
                <a:pathLst>
                  <a:path extrusionOk="0" h="89777" w="28348">
                    <a:moveTo>
                      <a:pt x="22990" y="0"/>
                    </a:moveTo>
                    <a:cubicBezTo>
                      <a:pt x="20759" y="0"/>
                      <a:pt x="19253" y="2249"/>
                      <a:pt x="18933" y="4480"/>
                    </a:cubicBezTo>
                    <a:cubicBezTo>
                      <a:pt x="18764" y="5765"/>
                      <a:pt x="18764" y="7016"/>
                      <a:pt x="18764" y="8215"/>
                    </a:cubicBezTo>
                    <a:cubicBezTo>
                      <a:pt x="18764" y="10616"/>
                      <a:pt x="18764" y="12881"/>
                      <a:pt x="17445" y="15281"/>
                    </a:cubicBezTo>
                    <a:cubicBezTo>
                      <a:pt x="16634" y="16769"/>
                      <a:pt x="15535" y="18071"/>
                      <a:pt x="14453" y="19322"/>
                    </a:cubicBezTo>
                    <a:cubicBezTo>
                      <a:pt x="13693" y="20235"/>
                      <a:pt x="12881" y="21181"/>
                      <a:pt x="12221" y="22178"/>
                    </a:cubicBezTo>
                    <a:cubicBezTo>
                      <a:pt x="9839" y="25694"/>
                      <a:pt x="9010" y="30005"/>
                      <a:pt x="9805" y="34653"/>
                    </a:cubicBezTo>
                    <a:cubicBezTo>
                      <a:pt x="10515" y="38795"/>
                      <a:pt x="9433" y="42090"/>
                      <a:pt x="6052" y="46030"/>
                    </a:cubicBezTo>
                    <a:cubicBezTo>
                      <a:pt x="3077" y="49512"/>
                      <a:pt x="1" y="53096"/>
                      <a:pt x="964" y="58167"/>
                    </a:cubicBezTo>
                    <a:cubicBezTo>
                      <a:pt x="1302" y="59958"/>
                      <a:pt x="2131" y="61716"/>
                      <a:pt x="2924" y="63441"/>
                    </a:cubicBezTo>
                    <a:cubicBezTo>
                      <a:pt x="4311" y="66364"/>
                      <a:pt x="5714" y="69391"/>
                      <a:pt x="4885" y="72772"/>
                    </a:cubicBezTo>
                    <a:cubicBezTo>
                      <a:pt x="4599" y="73921"/>
                      <a:pt x="4040" y="74985"/>
                      <a:pt x="3517" y="75999"/>
                    </a:cubicBezTo>
                    <a:cubicBezTo>
                      <a:pt x="3246" y="76524"/>
                      <a:pt x="2958" y="77065"/>
                      <a:pt x="2722" y="77606"/>
                    </a:cubicBezTo>
                    <a:cubicBezTo>
                      <a:pt x="1741" y="79837"/>
                      <a:pt x="1471" y="82186"/>
                      <a:pt x="1978" y="84248"/>
                    </a:cubicBezTo>
                    <a:cubicBezTo>
                      <a:pt x="2367" y="85905"/>
                      <a:pt x="3314" y="87426"/>
                      <a:pt x="4565" y="88441"/>
                    </a:cubicBezTo>
                    <a:cubicBezTo>
                      <a:pt x="5020" y="88813"/>
                      <a:pt x="5494" y="89101"/>
                      <a:pt x="6001" y="89320"/>
                    </a:cubicBezTo>
                    <a:cubicBezTo>
                      <a:pt x="6677" y="89624"/>
                      <a:pt x="7472" y="89777"/>
                      <a:pt x="8401" y="89777"/>
                    </a:cubicBezTo>
                    <a:cubicBezTo>
                      <a:pt x="10768" y="89777"/>
                      <a:pt x="13727" y="88762"/>
                      <a:pt x="15552" y="87309"/>
                    </a:cubicBezTo>
                    <a:cubicBezTo>
                      <a:pt x="18527" y="84976"/>
                      <a:pt x="18392" y="81866"/>
                      <a:pt x="18239" y="78569"/>
                    </a:cubicBezTo>
                    <a:cubicBezTo>
                      <a:pt x="18122" y="75932"/>
                      <a:pt x="18003" y="73227"/>
                      <a:pt x="19456" y="70777"/>
                    </a:cubicBezTo>
                    <a:cubicBezTo>
                      <a:pt x="20099" y="69661"/>
                      <a:pt x="20910" y="68647"/>
                      <a:pt x="21671" y="67649"/>
                    </a:cubicBezTo>
                    <a:cubicBezTo>
                      <a:pt x="22972" y="65976"/>
                      <a:pt x="24207" y="64403"/>
                      <a:pt x="24832" y="62426"/>
                    </a:cubicBezTo>
                    <a:cubicBezTo>
                      <a:pt x="25796" y="59418"/>
                      <a:pt x="24967" y="56172"/>
                      <a:pt x="24122" y="53670"/>
                    </a:cubicBezTo>
                    <a:cubicBezTo>
                      <a:pt x="23885" y="52994"/>
                      <a:pt x="23632" y="52300"/>
                      <a:pt x="23396" y="51624"/>
                    </a:cubicBezTo>
                    <a:cubicBezTo>
                      <a:pt x="22600" y="49444"/>
                      <a:pt x="21789" y="47195"/>
                      <a:pt x="21536" y="44846"/>
                    </a:cubicBezTo>
                    <a:cubicBezTo>
                      <a:pt x="21282" y="42226"/>
                      <a:pt x="21773" y="40096"/>
                      <a:pt x="23057" y="38304"/>
                    </a:cubicBezTo>
                    <a:cubicBezTo>
                      <a:pt x="23396" y="37831"/>
                      <a:pt x="23767" y="37391"/>
                      <a:pt x="24122" y="36952"/>
                    </a:cubicBezTo>
                    <a:cubicBezTo>
                      <a:pt x="24680" y="36259"/>
                      <a:pt x="25271" y="35532"/>
                      <a:pt x="25728" y="34754"/>
                    </a:cubicBezTo>
                    <a:cubicBezTo>
                      <a:pt x="27638" y="31441"/>
                      <a:pt x="26826" y="28078"/>
                      <a:pt x="25947" y="24511"/>
                    </a:cubicBezTo>
                    <a:cubicBezTo>
                      <a:pt x="25187" y="21434"/>
                      <a:pt x="24410" y="18274"/>
                      <a:pt x="25508" y="15130"/>
                    </a:cubicBezTo>
                    <a:cubicBezTo>
                      <a:pt x="25812" y="14267"/>
                      <a:pt x="26218" y="13439"/>
                      <a:pt x="26623" y="12644"/>
                    </a:cubicBezTo>
                    <a:cubicBezTo>
                      <a:pt x="26860" y="12155"/>
                      <a:pt x="27097" y="11647"/>
                      <a:pt x="27317" y="11157"/>
                    </a:cubicBezTo>
                    <a:cubicBezTo>
                      <a:pt x="28162" y="9213"/>
                      <a:pt x="28348" y="6745"/>
                      <a:pt x="27790" y="4530"/>
                    </a:cubicBezTo>
                    <a:cubicBezTo>
                      <a:pt x="27317" y="2637"/>
                      <a:pt x="26150" y="1082"/>
                      <a:pt x="24663" y="390"/>
                    </a:cubicBezTo>
                    <a:cubicBezTo>
                      <a:pt x="24105" y="135"/>
                      <a:pt x="23531" y="0"/>
                      <a:pt x="22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38100" endA="0" endPos="1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8" name="Google Shape;1558;p77"/>
            <p:cNvGrpSpPr/>
            <p:nvPr/>
          </p:nvGrpSpPr>
          <p:grpSpPr>
            <a:xfrm rot="-6300044">
              <a:off x="981285" y="2080107"/>
              <a:ext cx="603313" cy="198120"/>
              <a:chOff x="6872640" y="3345236"/>
              <a:chExt cx="575161" cy="188875"/>
            </a:xfrm>
          </p:grpSpPr>
          <p:sp>
            <p:nvSpPr>
              <p:cNvPr id="1559" name="Google Shape;1559;p77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77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1" name="Google Shape;1561;p77"/>
            <p:cNvSpPr/>
            <p:nvPr/>
          </p:nvSpPr>
          <p:spPr>
            <a:xfrm>
              <a:off x="1794422" y="1623401"/>
              <a:ext cx="2605348" cy="2087598"/>
            </a:xfrm>
            <a:custGeom>
              <a:rect b="b" l="l" r="r" t="t"/>
              <a:pathLst>
                <a:path extrusionOk="0" h="209493" w="232154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2000"/>
                </a:schemeClr>
              </a:outerShdw>
              <a:reflection blurRad="0" dir="5400000" dist="38100" endA="0" endPos="30000" fadeDir="5400012" kx="0" rotWithShape="0" algn="bl" stA="7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7"/>
            <p:cNvSpPr/>
            <p:nvPr/>
          </p:nvSpPr>
          <p:spPr>
            <a:xfrm>
              <a:off x="1913294" y="1729680"/>
              <a:ext cx="2366728" cy="1535848"/>
            </a:xfrm>
            <a:custGeom>
              <a:rect b="b" l="l" r="r" t="t"/>
              <a:pathLst>
                <a:path extrusionOk="0" h="62611" w="96483">
                  <a:moveTo>
                    <a:pt x="3310" y="1"/>
                  </a:moveTo>
                  <a:cubicBezTo>
                    <a:pt x="1484" y="1"/>
                    <a:pt x="0" y="1484"/>
                    <a:pt x="0" y="3310"/>
                  </a:cubicBezTo>
                  <a:lnTo>
                    <a:pt x="0" y="62610"/>
                  </a:lnTo>
                  <a:lnTo>
                    <a:pt x="96483" y="62610"/>
                  </a:lnTo>
                  <a:lnTo>
                    <a:pt x="96483" y="3310"/>
                  </a:lnTo>
                  <a:cubicBezTo>
                    <a:pt x="96483" y="1484"/>
                    <a:pt x="94999" y="1"/>
                    <a:pt x="93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9000"/>
                </a:schemeClr>
              </a:outerShdw>
              <a:reflection blurRad="0" dir="5400000" dist="38100" endA="0" endPos="9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7"/>
            <p:cNvSpPr/>
            <p:nvPr/>
          </p:nvSpPr>
          <p:spPr>
            <a:xfrm>
              <a:off x="2039828" y="1893748"/>
              <a:ext cx="2113677" cy="1278283"/>
            </a:xfrm>
            <a:custGeom>
              <a:rect b="b" l="l" r="r" t="t"/>
              <a:pathLst>
                <a:path extrusionOk="0" h="52111" w="86167">
                  <a:moveTo>
                    <a:pt x="1" y="1"/>
                  </a:moveTo>
                  <a:lnTo>
                    <a:pt x="1" y="52111"/>
                  </a:lnTo>
                  <a:lnTo>
                    <a:pt x="86166" y="52111"/>
                  </a:lnTo>
                  <a:lnTo>
                    <a:pt x="861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4000"/>
                </a:schemeClr>
              </a:outerShdw>
              <a:reflection blurRad="0" dir="5400000" dist="38100" endA="0" endPos="9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4" name="Google Shape;1564;p77"/>
            <p:cNvGrpSpPr/>
            <p:nvPr/>
          </p:nvGrpSpPr>
          <p:grpSpPr>
            <a:xfrm>
              <a:off x="3285722" y="1558914"/>
              <a:ext cx="775519" cy="540341"/>
              <a:chOff x="3476740" y="1534150"/>
              <a:chExt cx="739293" cy="515101"/>
            </a:xfrm>
          </p:grpSpPr>
          <p:sp>
            <p:nvSpPr>
              <p:cNvPr id="1565" name="Google Shape;1565;p77"/>
              <p:cNvSpPr/>
              <p:nvPr/>
            </p:nvSpPr>
            <p:spPr>
              <a:xfrm>
                <a:off x="3476740" y="1534150"/>
                <a:ext cx="739293" cy="515101"/>
              </a:xfrm>
              <a:custGeom>
                <a:rect b="b" l="l" r="r" t="t"/>
                <a:pathLst>
                  <a:path extrusionOk="0" h="22027" w="31614">
                    <a:moveTo>
                      <a:pt x="2123" y="0"/>
                    </a:moveTo>
                    <a:cubicBezTo>
                      <a:pt x="959" y="0"/>
                      <a:pt x="0" y="959"/>
                      <a:pt x="0" y="2146"/>
                    </a:cubicBezTo>
                    <a:lnTo>
                      <a:pt x="0" y="19881"/>
                    </a:lnTo>
                    <a:cubicBezTo>
                      <a:pt x="0" y="21068"/>
                      <a:pt x="959" y="22026"/>
                      <a:pt x="2123" y="22026"/>
                    </a:cubicBezTo>
                    <a:lnTo>
                      <a:pt x="29468" y="22026"/>
                    </a:lnTo>
                    <a:cubicBezTo>
                      <a:pt x="30654" y="22026"/>
                      <a:pt x="31613" y="21068"/>
                      <a:pt x="31613" y="19881"/>
                    </a:cubicBezTo>
                    <a:lnTo>
                      <a:pt x="31613" y="2146"/>
                    </a:lnTo>
                    <a:cubicBezTo>
                      <a:pt x="31613" y="959"/>
                      <a:pt x="30654" y="0"/>
                      <a:pt x="29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1000"/>
                  </a:schemeClr>
                </a:outerShdw>
                <a:reflection blurRad="0" dir="5400000" dist="38100" endA="0" endPos="9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77"/>
              <p:cNvSpPr/>
              <p:nvPr/>
            </p:nvSpPr>
            <p:spPr>
              <a:xfrm>
                <a:off x="3596827" y="1627015"/>
                <a:ext cx="99316" cy="99316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36"/>
                      <a:pt x="1" y="2123"/>
                    </a:cubicBezTo>
                    <a:cubicBezTo>
                      <a:pt x="1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1000"/>
                  </a:schemeClr>
                </a:outerShdw>
                <a:reflection blurRad="0" dir="5400000" dist="38100" endA="0" endPos="9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77"/>
              <p:cNvSpPr/>
              <p:nvPr/>
            </p:nvSpPr>
            <p:spPr>
              <a:xfrm>
                <a:off x="3744695" y="1651570"/>
                <a:ext cx="281859" cy="50208"/>
              </a:xfrm>
              <a:custGeom>
                <a:rect b="b" l="l" r="r" t="t"/>
                <a:pathLst>
                  <a:path extrusionOk="0" h="2147" w="12053">
                    <a:moveTo>
                      <a:pt x="1073" y="1"/>
                    </a:moveTo>
                    <a:cubicBezTo>
                      <a:pt x="480" y="1"/>
                      <a:pt x="0" y="480"/>
                      <a:pt x="0" y="1073"/>
                    </a:cubicBezTo>
                    <a:cubicBezTo>
                      <a:pt x="0" y="1667"/>
                      <a:pt x="480" y="2146"/>
                      <a:pt x="1073" y="2146"/>
                    </a:cubicBezTo>
                    <a:lnTo>
                      <a:pt x="10979" y="2146"/>
                    </a:lnTo>
                    <a:cubicBezTo>
                      <a:pt x="11573" y="2146"/>
                      <a:pt x="12052" y="1667"/>
                      <a:pt x="12052" y="1073"/>
                    </a:cubicBezTo>
                    <a:cubicBezTo>
                      <a:pt x="12052" y="480"/>
                      <a:pt x="11573" y="1"/>
                      <a:pt x="109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1000"/>
                  </a:schemeClr>
                </a:outerShdw>
                <a:reflection blurRad="0" dir="5400000" dist="38100" endA="0" endPos="9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77"/>
              <p:cNvSpPr/>
              <p:nvPr/>
            </p:nvSpPr>
            <p:spPr>
              <a:xfrm>
                <a:off x="3609642" y="1811179"/>
                <a:ext cx="485753" cy="13353"/>
              </a:xfrm>
              <a:custGeom>
                <a:rect b="b" l="l" r="r" t="t"/>
                <a:pathLst>
                  <a:path extrusionOk="0" h="571" w="20772">
                    <a:moveTo>
                      <a:pt x="1" y="0"/>
                    </a:moveTo>
                    <a:lnTo>
                      <a:pt x="1" y="571"/>
                    </a:lnTo>
                    <a:lnTo>
                      <a:pt x="20772" y="571"/>
                    </a:lnTo>
                    <a:lnTo>
                      <a:pt x="207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1000"/>
                  </a:schemeClr>
                </a:outerShdw>
                <a:reflection blurRad="0" dir="5400000" dist="38100" endA="0" endPos="9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77"/>
              <p:cNvSpPr/>
              <p:nvPr/>
            </p:nvSpPr>
            <p:spPr>
              <a:xfrm>
                <a:off x="3609642" y="1865621"/>
                <a:ext cx="485753" cy="12838"/>
              </a:xfrm>
              <a:custGeom>
                <a:rect b="b" l="l" r="r" t="t"/>
                <a:pathLst>
                  <a:path extrusionOk="0" h="549" w="20772">
                    <a:moveTo>
                      <a:pt x="1" y="1"/>
                    </a:moveTo>
                    <a:lnTo>
                      <a:pt x="1" y="548"/>
                    </a:lnTo>
                    <a:lnTo>
                      <a:pt x="20772" y="548"/>
                    </a:lnTo>
                    <a:lnTo>
                      <a:pt x="207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1000"/>
                  </a:schemeClr>
                </a:outerShdw>
                <a:reflection blurRad="0" dir="5400000" dist="38100" endA="0" endPos="9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77"/>
              <p:cNvSpPr/>
              <p:nvPr/>
            </p:nvSpPr>
            <p:spPr>
              <a:xfrm>
                <a:off x="3609642" y="1919525"/>
                <a:ext cx="319743" cy="12838"/>
              </a:xfrm>
              <a:custGeom>
                <a:rect b="b" l="l" r="r" t="t"/>
                <a:pathLst>
                  <a:path extrusionOk="0" h="549" w="13673">
                    <a:moveTo>
                      <a:pt x="1" y="1"/>
                    </a:moveTo>
                    <a:lnTo>
                      <a:pt x="1" y="549"/>
                    </a:lnTo>
                    <a:lnTo>
                      <a:pt x="13673" y="549"/>
                    </a:lnTo>
                    <a:lnTo>
                      <a:pt x="136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1000"/>
                  </a:schemeClr>
                </a:outerShdw>
                <a:reflection blurRad="0" dir="5400000" dist="38100" endA="0" endPos="9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1" name="Google Shape;1571;p77"/>
            <p:cNvGrpSpPr/>
            <p:nvPr/>
          </p:nvGrpSpPr>
          <p:grpSpPr>
            <a:xfrm>
              <a:off x="4124359" y="2212687"/>
              <a:ext cx="350894" cy="350184"/>
              <a:chOff x="4276204" y="2157384"/>
              <a:chExt cx="334503" cy="333827"/>
            </a:xfrm>
          </p:grpSpPr>
          <p:sp>
            <p:nvSpPr>
              <p:cNvPr id="1572" name="Google Shape;1572;p77"/>
              <p:cNvSpPr/>
              <p:nvPr/>
            </p:nvSpPr>
            <p:spPr>
              <a:xfrm>
                <a:off x="4276204" y="2157384"/>
                <a:ext cx="334503" cy="333827"/>
              </a:xfrm>
              <a:custGeom>
                <a:rect b="b" l="l" r="r" t="t"/>
                <a:pathLst>
                  <a:path extrusionOk="0" h="11345" w="11368">
                    <a:moveTo>
                      <a:pt x="5684" y="1"/>
                    </a:moveTo>
                    <a:cubicBezTo>
                      <a:pt x="2534" y="1"/>
                      <a:pt x="1" y="2534"/>
                      <a:pt x="1" y="5661"/>
                    </a:cubicBezTo>
                    <a:cubicBezTo>
                      <a:pt x="1" y="8811"/>
                      <a:pt x="2534" y="11345"/>
                      <a:pt x="5684" y="11345"/>
                    </a:cubicBezTo>
                    <a:cubicBezTo>
                      <a:pt x="8811" y="11345"/>
                      <a:pt x="11368" y="8811"/>
                      <a:pt x="11368" y="5661"/>
                    </a:cubicBezTo>
                    <a:cubicBezTo>
                      <a:pt x="11368" y="2534"/>
                      <a:pt x="8811" y="1"/>
                      <a:pt x="5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0000"/>
                  </a:schemeClr>
                </a:outerShdw>
                <a:reflection blurRad="0" dir="5400000" dist="38100" endA="0" endPos="9000" fadeDir="5400012" kx="0" rotWithShape="0" algn="bl" stA="9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77"/>
              <p:cNvSpPr/>
              <p:nvPr/>
            </p:nvSpPr>
            <p:spPr>
              <a:xfrm>
                <a:off x="4352093" y="2253346"/>
                <a:ext cx="182729" cy="141828"/>
              </a:xfrm>
              <a:custGeom>
                <a:rect b="b" l="l" r="r" t="t"/>
                <a:pathLst>
                  <a:path extrusionOk="0" h="4820" w="6210">
                    <a:moveTo>
                      <a:pt x="5393" y="0"/>
                    </a:moveTo>
                    <a:cubicBezTo>
                      <a:pt x="5187" y="0"/>
                      <a:pt x="4981" y="88"/>
                      <a:pt x="4840" y="255"/>
                    </a:cubicBezTo>
                    <a:lnTo>
                      <a:pt x="2603" y="3062"/>
                    </a:lnTo>
                    <a:lnTo>
                      <a:pt x="1279" y="1875"/>
                    </a:lnTo>
                    <a:cubicBezTo>
                      <a:pt x="1140" y="1747"/>
                      <a:pt x="965" y="1683"/>
                      <a:pt x="790" y="1683"/>
                    </a:cubicBezTo>
                    <a:cubicBezTo>
                      <a:pt x="594" y="1683"/>
                      <a:pt x="397" y="1764"/>
                      <a:pt x="252" y="1921"/>
                    </a:cubicBezTo>
                    <a:cubicBezTo>
                      <a:pt x="1" y="2218"/>
                      <a:pt x="24" y="2674"/>
                      <a:pt x="321" y="2948"/>
                    </a:cubicBezTo>
                    <a:lnTo>
                      <a:pt x="2192" y="4637"/>
                    </a:lnTo>
                    <a:cubicBezTo>
                      <a:pt x="2329" y="4751"/>
                      <a:pt x="2489" y="4820"/>
                      <a:pt x="2672" y="4820"/>
                    </a:cubicBezTo>
                    <a:lnTo>
                      <a:pt x="2740" y="4820"/>
                    </a:lnTo>
                    <a:cubicBezTo>
                      <a:pt x="2923" y="4820"/>
                      <a:pt x="3128" y="4706"/>
                      <a:pt x="3242" y="4569"/>
                    </a:cubicBezTo>
                    <a:lnTo>
                      <a:pt x="5958" y="1168"/>
                    </a:lnTo>
                    <a:cubicBezTo>
                      <a:pt x="6209" y="871"/>
                      <a:pt x="6164" y="414"/>
                      <a:pt x="5844" y="163"/>
                    </a:cubicBezTo>
                    <a:cubicBezTo>
                      <a:pt x="5714" y="53"/>
                      <a:pt x="5554" y="0"/>
                      <a:pt x="5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0000"/>
                  </a:schemeClr>
                </a:outerShdw>
                <a:reflection blurRad="0" dir="5400000" dist="38100" endA="0" endPos="9000" fadeDir="5400012" kx="0" rotWithShape="0" algn="bl" stA="9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4" name="Google Shape;1574;p77"/>
            <p:cNvGrpSpPr/>
            <p:nvPr/>
          </p:nvGrpSpPr>
          <p:grpSpPr>
            <a:xfrm>
              <a:off x="2158677" y="2195469"/>
              <a:ext cx="1859204" cy="976536"/>
              <a:chOff x="3659925" y="3369125"/>
              <a:chExt cx="1891550" cy="993525"/>
            </a:xfrm>
          </p:grpSpPr>
          <p:sp>
            <p:nvSpPr>
              <p:cNvPr id="1575" name="Google Shape;1575;p77"/>
              <p:cNvSpPr/>
              <p:nvPr/>
            </p:nvSpPr>
            <p:spPr>
              <a:xfrm>
                <a:off x="3659925" y="3422775"/>
                <a:ext cx="1891550" cy="939875"/>
              </a:xfrm>
              <a:custGeom>
                <a:rect b="b" l="l" r="r" t="t"/>
                <a:pathLst>
                  <a:path extrusionOk="0" h="37595" w="75662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38100" endA="0" endPos="1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77"/>
              <p:cNvSpPr/>
              <p:nvPr/>
            </p:nvSpPr>
            <p:spPr>
              <a:xfrm>
                <a:off x="4641575" y="3369125"/>
                <a:ext cx="289100" cy="289075"/>
              </a:xfrm>
              <a:custGeom>
                <a:rect b="b" l="l" r="r" t="t"/>
                <a:pathLst>
                  <a:path extrusionOk="0" h="11563" w="11564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38100" endA="0" endPos="1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7" name="Google Shape;1577;p77"/>
            <p:cNvGrpSpPr/>
            <p:nvPr/>
          </p:nvGrpSpPr>
          <p:grpSpPr>
            <a:xfrm>
              <a:off x="1550186" y="2904106"/>
              <a:ext cx="903424" cy="742606"/>
              <a:chOff x="1465700" y="3424425"/>
              <a:chExt cx="983800" cy="808675"/>
            </a:xfrm>
          </p:grpSpPr>
          <p:sp>
            <p:nvSpPr>
              <p:cNvPr id="1578" name="Google Shape;1578;p77"/>
              <p:cNvSpPr/>
              <p:nvPr/>
            </p:nvSpPr>
            <p:spPr>
              <a:xfrm>
                <a:off x="1494225" y="3424425"/>
                <a:ext cx="911325" cy="737850"/>
              </a:xfrm>
              <a:custGeom>
                <a:rect b="b" l="l" r="r" t="t"/>
                <a:pathLst>
                  <a:path extrusionOk="0" h="29514" w="36453">
                    <a:moveTo>
                      <a:pt x="1599" y="0"/>
                    </a:moveTo>
                    <a:cubicBezTo>
                      <a:pt x="708" y="0"/>
                      <a:pt x="1" y="730"/>
                      <a:pt x="1" y="1598"/>
                    </a:cubicBezTo>
                    <a:lnTo>
                      <a:pt x="1" y="6505"/>
                    </a:lnTo>
                    <a:lnTo>
                      <a:pt x="1" y="26135"/>
                    </a:lnTo>
                    <a:cubicBezTo>
                      <a:pt x="1" y="27984"/>
                      <a:pt x="1507" y="29513"/>
                      <a:pt x="3379" y="29513"/>
                    </a:cubicBezTo>
                    <a:lnTo>
                      <a:pt x="33075" y="29513"/>
                    </a:lnTo>
                    <a:cubicBezTo>
                      <a:pt x="34946" y="29513"/>
                      <a:pt x="36453" y="27984"/>
                      <a:pt x="36453" y="26135"/>
                    </a:cubicBezTo>
                    <a:lnTo>
                      <a:pt x="36453" y="6505"/>
                    </a:lnTo>
                    <a:cubicBezTo>
                      <a:pt x="36453" y="4656"/>
                      <a:pt x="34946" y="3150"/>
                      <a:pt x="33075" y="3150"/>
                    </a:cubicBezTo>
                    <a:lnTo>
                      <a:pt x="14381" y="3150"/>
                    </a:lnTo>
                    <a:lnTo>
                      <a:pt x="14107" y="2374"/>
                    </a:lnTo>
                    <a:cubicBezTo>
                      <a:pt x="13582" y="936"/>
                      <a:pt x="12212" y="0"/>
                      <a:pt x="10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0000"/>
                  </a:schemeClr>
                </a:outerShdw>
                <a:reflection blurRad="0" dir="5400000" dist="38100" endA="0" endPos="9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77"/>
              <p:cNvSpPr/>
              <p:nvPr/>
            </p:nvSpPr>
            <p:spPr>
              <a:xfrm>
                <a:off x="1568425" y="3581400"/>
                <a:ext cx="762950" cy="640275"/>
              </a:xfrm>
              <a:custGeom>
                <a:rect b="b" l="l" r="r" t="t"/>
                <a:pathLst>
                  <a:path extrusionOk="0" h="25611" w="30518">
                    <a:moveTo>
                      <a:pt x="0" y="1"/>
                    </a:moveTo>
                    <a:lnTo>
                      <a:pt x="0" y="25611"/>
                    </a:lnTo>
                    <a:lnTo>
                      <a:pt x="30517" y="25611"/>
                    </a:lnTo>
                    <a:lnTo>
                      <a:pt x="305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0000"/>
                  </a:schemeClr>
                </a:outerShdw>
                <a:reflection blurRad="0" dir="5400000" dist="38100" endA="0" endPos="9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77"/>
              <p:cNvSpPr/>
              <p:nvPr/>
            </p:nvSpPr>
            <p:spPr>
              <a:xfrm>
                <a:off x="1465700" y="3645325"/>
                <a:ext cx="983800" cy="587775"/>
              </a:xfrm>
              <a:custGeom>
                <a:rect b="b" l="l" r="r" t="t"/>
                <a:pathLst>
                  <a:path extrusionOk="0" h="23511" w="39352">
                    <a:moveTo>
                      <a:pt x="27802" y="0"/>
                    </a:moveTo>
                    <a:cubicBezTo>
                      <a:pt x="26158" y="0"/>
                      <a:pt x="24697" y="1027"/>
                      <a:pt x="24127" y="2557"/>
                    </a:cubicBezTo>
                    <a:lnTo>
                      <a:pt x="23830" y="3401"/>
                    </a:lnTo>
                    <a:lnTo>
                      <a:pt x="3653" y="3401"/>
                    </a:lnTo>
                    <a:cubicBezTo>
                      <a:pt x="1621" y="3401"/>
                      <a:pt x="1" y="5022"/>
                      <a:pt x="1" y="7030"/>
                    </a:cubicBezTo>
                    <a:lnTo>
                      <a:pt x="1" y="19881"/>
                    </a:lnTo>
                    <a:cubicBezTo>
                      <a:pt x="1" y="21890"/>
                      <a:pt x="1621" y="23510"/>
                      <a:pt x="3653" y="23510"/>
                    </a:cubicBezTo>
                    <a:lnTo>
                      <a:pt x="35699" y="23510"/>
                    </a:lnTo>
                    <a:cubicBezTo>
                      <a:pt x="37708" y="23510"/>
                      <a:pt x="39351" y="21890"/>
                      <a:pt x="39351" y="19881"/>
                    </a:cubicBezTo>
                    <a:lnTo>
                      <a:pt x="39351" y="7030"/>
                    </a:lnTo>
                    <a:lnTo>
                      <a:pt x="39351" y="1735"/>
                    </a:lnTo>
                    <a:cubicBezTo>
                      <a:pt x="39351" y="776"/>
                      <a:pt x="38575" y="0"/>
                      <a:pt x="37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0000"/>
                  </a:schemeClr>
                </a:outerShdw>
                <a:reflection blurRad="0" dir="5400000" dist="38100" endA="0" endPos="9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1" name="Google Shape;1581;p77"/>
            <p:cNvGrpSpPr/>
            <p:nvPr/>
          </p:nvGrpSpPr>
          <p:grpSpPr>
            <a:xfrm rot="5400000">
              <a:off x="4337310" y="2069468"/>
              <a:ext cx="603344" cy="198130"/>
              <a:chOff x="6872640" y="3345236"/>
              <a:chExt cx="575161" cy="188875"/>
            </a:xfrm>
          </p:grpSpPr>
          <p:sp>
            <p:nvSpPr>
              <p:cNvPr id="1582" name="Google Shape;1582;p77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77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4" name="Google Shape;1584;p77"/>
            <p:cNvSpPr/>
            <p:nvPr/>
          </p:nvSpPr>
          <p:spPr>
            <a:xfrm>
              <a:off x="3912779" y="3288654"/>
              <a:ext cx="546000" cy="380400"/>
            </a:xfrm>
            <a:prstGeom prst="wedgeRoundRectCallout">
              <a:avLst>
                <a:gd fmla="val -17374" name="adj1"/>
                <a:gd fmla="val 73101" name="adj2"/>
                <a:gd fmla="val 0" name="adj3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sp>
        <p:nvSpPr>
          <p:cNvPr id="1590" name="Google Shape;1590;p7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8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8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8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4" name="Google Shape;15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500" y="1162513"/>
            <a:ext cx="6559001" cy="328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78"/>
          <p:cNvSpPr/>
          <p:nvPr/>
        </p:nvSpPr>
        <p:spPr>
          <a:xfrm>
            <a:off x="4176225" y="3840550"/>
            <a:ext cx="2641800" cy="817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78"/>
          <p:cNvSpPr txBox="1"/>
          <p:nvPr/>
        </p:nvSpPr>
        <p:spPr>
          <a:xfrm>
            <a:off x="4491500" y="3741400"/>
            <a:ext cx="192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Option</a:t>
            </a:r>
            <a:b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b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login/Register</a:t>
            </a:r>
            <a:endParaRPr/>
          </a:p>
        </p:txBody>
      </p:sp>
      <p:cxnSp>
        <p:nvCxnSpPr>
          <p:cNvPr id="1597" name="Google Shape;1597;p78"/>
          <p:cNvCxnSpPr/>
          <p:nvPr/>
        </p:nvCxnSpPr>
        <p:spPr>
          <a:xfrm>
            <a:off x="4413825" y="3347925"/>
            <a:ext cx="105870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78"/>
          <p:cNvCxnSpPr/>
          <p:nvPr/>
        </p:nvCxnSpPr>
        <p:spPr>
          <a:xfrm>
            <a:off x="4828750" y="3340775"/>
            <a:ext cx="66540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p78"/>
          <p:cNvSpPr/>
          <p:nvPr/>
        </p:nvSpPr>
        <p:spPr>
          <a:xfrm>
            <a:off x="465650" y="1017725"/>
            <a:ext cx="2492700" cy="8679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8"/>
          <p:cNvSpPr txBox="1"/>
          <p:nvPr/>
        </p:nvSpPr>
        <p:spPr>
          <a:xfrm>
            <a:off x="496400" y="1082225"/>
            <a:ext cx="243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  <a:b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Video Background</a:t>
            </a:r>
            <a:endParaRPr/>
          </a:p>
        </p:txBody>
      </p:sp>
      <p:cxnSp>
        <p:nvCxnSpPr>
          <p:cNvPr id="1601" name="Google Shape;1601;p78"/>
          <p:cNvCxnSpPr>
            <a:stCxn id="1600" idx="3"/>
          </p:cNvCxnSpPr>
          <p:nvPr/>
        </p:nvCxnSpPr>
        <p:spPr>
          <a:xfrm>
            <a:off x="2927600" y="1451675"/>
            <a:ext cx="906900" cy="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r>
              <a:rPr lang="en"/>
              <a:t> Page</a:t>
            </a:r>
            <a:endParaRPr/>
          </a:p>
        </p:txBody>
      </p:sp>
      <p:sp>
        <p:nvSpPr>
          <p:cNvPr id="1607" name="Google Shape;1607;p79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79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79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79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1" name="Google Shape;161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800" y="1158701"/>
            <a:ext cx="6650400" cy="32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79"/>
          <p:cNvSpPr/>
          <p:nvPr/>
        </p:nvSpPr>
        <p:spPr>
          <a:xfrm>
            <a:off x="465650" y="758075"/>
            <a:ext cx="2624700" cy="1015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79"/>
          <p:cNvSpPr txBox="1"/>
          <p:nvPr/>
        </p:nvSpPr>
        <p:spPr>
          <a:xfrm>
            <a:off x="562400" y="724650"/>
            <a:ext cx="243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Account Creation with NO Duplicate Username/Emails</a:t>
            </a:r>
            <a:endParaRPr/>
          </a:p>
        </p:txBody>
      </p:sp>
      <p:cxnSp>
        <p:nvCxnSpPr>
          <p:cNvPr id="1614" name="Google Shape;1614;p79"/>
          <p:cNvCxnSpPr>
            <a:stCxn id="1613" idx="2"/>
          </p:cNvCxnSpPr>
          <p:nvPr/>
        </p:nvCxnSpPr>
        <p:spPr>
          <a:xfrm flipH="1">
            <a:off x="1774100" y="1740450"/>
            <a:ext cx="3900" cy="999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p79"/>
          <p:cNvCxnSpPr/>
          <p:nvPr/>
        </p:nvCxnSpPr>
        <p:spPr>
          <a:xfrm>
            <a:off x="1781275" y="2739850"/>
            <a:ext cx="400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6" name="Google Shape;1616;p79"/>
          <p:cNvCxnSpPr/>
          <p:nvPr/>
        </p:nvCxnSpPr>
        <p:spPr>
          <a:xfrm>
            <a:off x="1788425" y="2196175"/>
            <a:ext cx="407700" cy="21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2">
            <a:hlinkClick/>
          </p:cNvPr>
          <p:cNvSpPr txBox="1"/>
          <p:nvPr>
            <p:ph idx="18" type="title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14" name="Google Shape;1014;p62">
            <a:hlinkClick/>
          </p:cNvPr>
          <p:cNvSpPr txBox="1"/>
          <p:nvPr>
            <p:ph idx="19" type="title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15" name="Google Shape;1015;p62">
            <a:hlinkClick/>
          </p:cNvPr>
          <p:cNvSpPr txBox="1"/>
          <p:nvPr>
            <p:ph idx="2" type="title"/>
          </p:nvPr>
        </p:nvSpPr>
        <p:spPr>
          <a:xfrm>
            <a:off x="2159826" y="2517950"/>
            <a:ext cx="25200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UI Design</a:t>
            </a:r>
            <a:endParaRPr/>
          </a:p>
        </p:txBody>
      </p:sp>
      <p:sp>
        <p:nvSpPr>
          <p:cNvPr id="1016" name="Google Shape;1016;p62">
            <a:hlinkClick/>
          </p:cNvPr>
          <p:cNvSpPr txBox="1"/>
          <p:nvPr>
            <p:ph idx="3" type="title"/>
          </p:nvPr>
        </p:nvSpPr>
        <p:spPr>
          <a:xfrm>
            <a:off x="5767649" y="1480225"/>
            <a:ext cx="25200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Contents</a:t>
            </a:r>
            <a:endParaRPr/>
          </a:p>
        </p:txBody>
      </p:sp>
      <p:sp>
        <p:nvSpPr>
          <p:cNvPr id="1017" name="Google Shape;1017;p62">
            <a:hlinkClick/>
          </p:cNvPr>
          <p:cNvSpPr txBox="1"/>
          <p:nvPr>
            <p:ph idx="5" type="title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Database</a:t>
            </a:r>
            <a:endParaRPr/>
          </a:p>
        </p:txBody>
      </p:sp>
      <p:sp>
        <p:nvSpPr>
          <p:cNvPr id="1018" name="Google Shape;1018;p62">
            <a:hlinkClick/>
          </p:cNvPr>
          <p:cNvSpPr txBox="1"/>
          <p:nvPr>
            <p:ph idx="7" type="title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1019" name="Google Shape;1019;p62">
            <a:hlinkClick action="ppaction://hlinksldjump" r:id="rId3"/>
          </p:cNvPr>
          <p:cNvSpPr txBox="1"/>
          <p:nvPr>
            <p:ph idx="14" type="title"/>
          </p:nvPr>
        </p:nvSpPr>
        <p:spPr>
          <a:xfrm>
            <a:off x="5846337" y="2559508"/>
            <a:ext cx="23055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020" name="Google Shape;1020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21" name="Google Shape;1021;p62">
            <a:hlinkClick/>
          </p:cNvPr>
          <p:cNvSpPr txBox="1"/>
          <p:nvPr>
            <p:ph idx="16" type="title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22" name="Google Shape;1022;p62">
            <a:hlinkClick/>
          </p:cNvPr>
          <p:cNvSpPr txBox="1"/>
          <p:nvPr>
            <p:ph idx="20" type="title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3" name="Google Shape;1023;p62">
            <a:hlinkClick/>
          </p:cNvPr>
          <p:cNvSpPr txBox="1"/>
          <p:nvPr>
            <p:ph idx="21" type="title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24" name="Google Shape;1024;p62"/>
          <p:cNvGrpSpPr/>
          <p:nvPr/>
        </p:nvGrpSpPr>
        <p:grpSpPr>
          <a:xfrm flipH="1">
            <a:off x="1772990" y="1558774"/>
            <a:ext cx="337856" cy="93999"/>
            <a:chOff x="5963614" y="809024"/>
            <a:chExt cx="339690" cy="94500"/>
          </a:xfrm>
        </p:grpSpPr>
        <p:sp>
          <p:nvSpPr>
            <p:cNvPr id="1025" name="Google Shape;1025;p6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62"/>
          <p:cNvGrpSpPr/>
          <p:nvPr/>
        </p:nvGrpSpPr>
        <p:grpSpPr>
          <a:xfrm flipH="1">
            <a:off x="1772990" y="2638049"/>
            <a:ext cx="337856" cy="93999"/>
            <a:chOff x="5963614" y="809024"/>
            <a:chExt cx="339690" cy="94500"/>
          </a:xfrm>
        </p:grpSpPr>
        <p:sp>
          <p:nvSpPr>
            <p:cNvPr id="1028" name="Google Shape;1028;p6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flipH="1">
            <a:off x="1772990" y="3654349"/>
            <a:ext cx="337856" cy="93999"/>
            <a:chOff x="5963614" y="809024"/>
            <a:chExt cx="339690" cy="94500"/>
          </a:xfrm>
        </p:grpSpPr>
        <p:sp>
          <p:nvSpPr>
            <p:cNvPr id="1031" name="Google Shape;1031;p6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62"/>
          <p:cNvGrpSpPr/>
          <p:nvPr/>
        </p:nvGrpSpPr>
        <p:grpSpPr>
          <a:xfrm flipH="1">
            <a:off x="5429790" y="1558774"/>
            <a:ext cx="337856" cy="93999"/>
            <a:chOff x="5963614" y="809024"/>
            <a:chExt cx="339690" cy="94500"/>
          </a:xfrm>
        </p:grpSpPr>
        <p:sp>
          <p:nvSpPr>
            <p:cNvPr id="1034" name="Google Shape;1034;p6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62"/>
          <p:cNvGrpSpPr/>
          <p:nvPr/>
        </p:nvGrpSpPr>
        <p:grpSpPr>
          <a:xfrm flipH="1">
            <a:off x="5429790" y="2638049"/>
            <a:ext cx="337856" cy="93999"/>
            <a:chOff x="5963614" y="809024"/>
            <a:chExt cx="339690" cy="94500"/>
          </a:xfrm>
        </p:grpSpPr>
        <p:sp>
          <p:nvSpPr>
            <p:cNvPr id="1037" name="Google Shape;1037;p6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62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62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2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62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80"/>
          <p:cNvSpPr/>
          <p:nvPr/>
        </p:nvSpPr>
        <p:spPr>
          <a:xfrm>
            <a:off x="6444450" y="2571750"/>
            <a:ext cx="2313300" cy="1010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 </a:t>
            </a:r>
            <a:r>
              <a:rPr lang="en"/>
              <a:t>Page</a:t>
            </a:r>
            <a:endParaRPr/>
          </a:p>
        </p:txBody>
      </p:sp>
      <p:sp>
        <p:nvSpPr>
          <p:cNvPr id="1623" name="Google Shape;1623;p80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0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0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0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7" name="Google Shape;16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463" y="1017725"/>
            <a:ext cx="3633076" cy="37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80"/>
          <p:cNvSpPr/>
          <p:nvPr/>
        </p:nvSpPr>
        <p:spPr>
          <a:xfrm>
            <a:off x="583175" y="1003700"/>
            <a:ext cx="2195400" cy="688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0"/>
          <p:cNvSpPr txBox="1"/>
          <p:nvPr/>
        </p:nvSpPr>
        <p:spPr>
          <a:xfrm>
            <a:off x="465275" y="1132400"/>
            <a:ext cx="243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Uploader</a:t>
            </a:r>
            <a:endParaRPr sz="1200"/>
          </a:p>
        </p:txBody>
      </p:sp>
      <p:cxnSp>
        <p:nvCxnSpPr>
          <p:cNvPr id="1630" name="Google Shape;1630;p80"/>
          <p:cNvCxnSpPr/>
          <p:nvPr/>
        </p:nvCxnSpPr>
        <p:spPr>
          <a:xfrm>
            <a:off x="2789925" y="1373500"/>
            <a:ext cx="271800" cy="2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1" name="Google Shape;1631;p80"/>
          <p:cNvSpPr/>
          <p:nvPr/>
        </p:nvSpPr>
        <p:spPr>
          <a:xfrm>
            <a:off x="6307275" y="1198125"/>
            <a:ext cx="2195400" cy="688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0"/>
          <p:cNvSpPr txBox="1"/>
          <p:nvPr/>
        </p:nvSpPr>
        <p:spPr>
          <a:xfrm>
            <a:off x="6189375" y="1326825"/>
            <a:ext cx="243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Item Details</a:t>
            </a:r>
            <a:endParaRPr sz="1200"/>
          </a:p>
        </p:txBody>
      </p:sp>
      <p:cxnSp>
        <p:nvCxnSpPr>
          <p:cNvPr id="1633" name="Google Shape;1633;p80"/>
          <p:cNvCxnSpPr/>
          <p:nvPr/>
        </p:nvCxnSpPr>
        <p:spPr>
          <a:xfrm rot="10800000">
            <a:off x="4722375" y="1418250"/>
            <a:ext cx="1569600" cy="1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4" name="Google Shape;1634;p80"/>
          <p:cNvCxnSpPr/>
          <p:nvPr/>
        </p:nvCxnSpPr>
        <p:spPr>
          <a:xfrm flipH="1">
            <a:off x="4623500" y="1615775"/>
            <a:ext cx="1683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5" name="Google Shape;1635;p80"/>
          <p:cNvCxnSpPr/>
          <p:nvPr/>
        </p:nvCxnSpPr>
        <p:spPr>
          <a:xfrm flipH="1">
            <a:off x="4722150" y="1675000"/>
            <a:ext cx="160440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6" name="Google Shape;1636;p80"/>
          <p:cNvCxnSpPr/>
          <p:nvPr/>
        </p:nvCxnSpPr>
        <p:spPr>
          <a:xfrm flipH="1">
            <a:off x="4643350" y="1699700"/>
            <a:ext cx="1698000" cy="3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7" name="Google Shape;1637;p80"/>
          <p:cNvCxnSpPr/>
          <p:nvPr/>
        </p:nvCxnSpPr>
        <p:spPr>
          <a:xfrm flipH="1">
            <a:off x="4850625" y="1754000"/>
            <a:ext cx="15006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8" name="Google Shape;1638;p80"/>
          <p:cNvSpPr txBox="1"/>
          <p:nvPr/>
        </p:nvSpPr>
        <p:spPr>
          <a:xfrm>
            <a:off x="6341350" y="2650300"/>
            <a:ext cx="243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Draggable Map</a:t>
            </a:r>
            <a:b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Select Meetup</a:t>
            </a:r>
            <a:b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 sz="1200"/>
          </a:p>
        </p:txBody>
      </p:sp>
      <p:cxnSp>
        <p:nvCxnSpPr>
          <p:cNvPr id="1639" name="Google Shape;1639;p80"/>
          <p:cNvCxnSpPr/>
          <p:nvPr/>
        </p:nvCxnSpPr>
        <p:spPr>
          <a:xfrm flipH="1">
            <a:off x="5872450" y="3160800"/>
            <a:ext cx="5775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0" name="Google Shape;1640;p80"/>
          <p:cNvSpPr/>
          <p:nvPr/>
        </p:nvSpPr>
        <p:spPr>
          <a:xfrm>
            <a:off x="701187" y="2131375"/>
            <a:ext cx="1952801" cy="1961229"/>
          </a:xfrm>
          <a:custGeom>
            <a:rect b="b" l="l" r="r" t="t"/>
            <a:pathLst>
              <a:path extrusionOk="0" h="52202" w="37092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0"/>
          <p:cNvSpPr txBox="1"/>
          <p:nvPr/>
        </p:nvSpPr>
        <p:spPr>
          <a:xfrm>
            <a:off x="731838" y="2184000"/>
            <a:ext cx="1879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these information will be stored within the AstraDB database under the items table</a:t>
            </a:r>
            <a:endParaRPr sz="1200"/>
          </a:p>
        </p:txBody>
      </p:sp>
      <p:sp>
        <p:nvSpPr>
          <p:cNvPr id="1642" name="Google Shape;1642;p80"/>
          <p:cNvSpPr/>
          <p:nvPr/>
        </p:nvSpPr>
        <p:spPr>
          <a:xfrm>
            <a:off x="2781950" y="1326925"/>
            <a:ext cx="128100" cy="3360025"/>
          </a:xfrm>
          <a:custGeom>
            <a:rect b="b" l="l" r="r" t="t"/>
            <a:pathLst>
              <a:path extrusionOk="0" h="134401" w="5124">
                <a:moveTo>
                  <a:pt x="5124" y="0"/>
                </a:moveTo>
                <a:lnTo>
                  <a:pt x="0" y="8474"/>
                </a:lnTo>
                <a:lnTo>
                  <a:pt x="0" y="118636"/>
                </a:lnTo>
                <a:lnTo>
                  <a:pt x="5124" y="134401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643" name="Google Shape;1643;p80"/>
          <p:cNvCxnSpPr>
            <a:stCxn id="1627" idx="1"/>
          </p:cNvCxnSpPr>
          <p:nvPr/>
        </p:nvCxnSpPr>
        <p:spPr>
          <a:xfrm flipH="1">
            <a:off x="2634563" y="2891025"/>
            <a:ext cx="120900" cy="1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</a:t>
            </a:r>
            <a:r>
              <a:rPr lang="en"/>
              <a:t> Page</a:t>
            </a:r>
            <a:endParaRPr/>
          </a:p>
        </p:txBody>
      </p:sp>
      <p:sp>
        <p:nvSpPr>
          <p:cNvPr id="1649" name="Google Shape;1649;p81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1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81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1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3" name="Google Shape;16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13" y="1113238"/>
            <a:ext cx="5731576" cy="33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81"/>
          <p:cNvSpPr/>
          <p:nvPr/>
        </p:nvSpPr>
        <p:spPr>
          <a:xfrm>
            <a:off x="963925" y="2557900"/>
            <a:ext cx="2455800" cy="6159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1"/>
          <p:cNvSpPr txBox="1"/>
          <p:nvPr/>
        </p:nvSpPr>
        <p:spPr>
          <a:xfrm>
            <a:off x="963925" y="2650300"/>
            <a:ext cx="243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Seller Details</a:t>
            </a:r>
            <a:endParaRPr sz="1200"/>
          </a:p>
        </p:txBody>
      </p:sp>
      <p:sp>
        <p:nvSpPr>
          <p:cNvPr id="1656" name="Google Shape;1656;p81"/>
          <p:cNvSpPr/>
          <p:nvPr/>
        </p:nvSpPr>
        <p:spPr>
          <a:xfrm>
            <a:off x="2057725" y="1602250"/>
            <a:ext cx="1200475" cy="951600"/>
          </a:xfrm>
          <a:custGeom>
            <a:rect b="b" l="l" r="r" t="t"/>
            <a:pathLst>
              <a:path extrusionOk="0" h="38064" w="48019">
                <a:moveTo>
                  <a:pt x="0" y="17178"/>
                </a:moveTo>
                <a:lnTo>
                  <a:pt x="390" y="38064"/>
                </a:lnTo>
                <a:lnTo>
                  <a:pt x="26547" y="781"/>
                </a:lnTo>
                <a:lnTo>
                  <a:pt x="390" y="38064"/>
                </a:lnTo>
                <a:lnTo>
                  <a:pt x="47238" y="2343"/>
                </a:lnTo>
                <a:lnTo>
                  <a:pt x="48019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7" name="Google Shape;1657;p81"/>
          <p:cNvSpPr/>
          <p:nvPr/>
        </p:nvSpPr>
        <p:spPr>
          <a:xfrm>
            <a:off x="6376950" y="1246325"/>
            <a:ext cx="2455800" cy="790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1"/>
          <p:cNvSpPr txBox="1"/>
          <p:nvPr/>
        </p:nvSpPr>
        <p:spPr>
          <a:xfrm>
            <a:off x="6389250" y="1271975"/>
            <a:ext cx="243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Chat Iframe</a:t>
            </a:r>
            <a:b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[Refreshes every</a:t>
            </a:r>
            <a:b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500ms]</a:t>
            </a:r>
            <a:endParaRPr sz="1000"/>
          </a:p>
        </p:txBody>
      </p:sp>
      <p:sp>
        <p:nvSpPr>
          <p:cNvPr id="1659" name="Google Shape;1659;p81"/>
          <p:cNvSpPr/>
          <p:nvPr/>
        </p:nvSpPr>
        <p:spPr>
          <a:xfrm>
            <a:off x="5097950" y="1694975"/>
            <a:ext cx="1293200" cy="58575"/>
          </a:xfrm>
          <a:custGeom>
            <a:rect b="b" l="l" r="r" t="t"/>
            <a:pathLst>
              <a:path extrusionOk="0" h="2343" w="51728">
                <a:moveTo>
                  <a:pt x="0" y="2343"/>
                </a:moveTo>
                <a:lnTo>
                  <a:pt x="51728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0" name="Google Shape;1660;p81"/>
          <p:cNvSpPr/>
          <p:nvPr/>
        </p:nvSpPr>
        <p:spPr>
          <a:xfrm>
            <a:off x="4130625" y="2406550"/>
            <a:ext cx="2455800" cy="790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81"/>
          <p:cNvSpPr txBox="1"/>
          <p:nvPr/>
        </p:nvSpPr>
        <p:spPr>
          <a:xfrm>
            <a:off x="4106550" y="2362475"/>
            <a:ext cx="243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Messages</a:t>
            </a:r>
            <a:b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 from Database</a:t>
            </a:r>
            <a:b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[based on groupid and sender]</a:t>
            </a:r>
            <a:endParaRPr sz="1000"/>
          </a:p>
        </p:txBody>
      </p:sp>
      <p:sp>
        <p:nvSpPr>
          <p:cNvPr id="1662" name="Google Shape;1662;p81"/>
          <p:cNvSpPr/>
          <p:nvPr/>
        </p:nvSpPr>
        <p:spPr>
          <a:xfrm>
            <a:off x="4673400" y="1997550"/>
            <a:ext cx="385525" cy="419675"/>
          </a:xfrm>
          <a:custGeom>
            <a:rect b="b" l="l" r="r" t="t"/>
            <a:pathLst>
              <a:path extrusionOk="0" h="16787" w="15421">
                <a:moveTo>
                  <a:pt x="0" y="4489"/>
                </a:moveTo>
                <a:lnTo>
                  <a:pt x="15421" y="16787"/>
                </a:lnTo>
                <a:lnTo>
                  <a:pt x="11517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8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668" name="Google Shape;1668;p82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82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82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2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2" name="Google Shape;16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550" y="1017720"/>
            <a:ext cx="4570900" cy="23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82"/>
          <p:cNvPicPr preferRelativeResize="0"/>
          <p:nvPr/>
        </p:nvPicPr>
        <p:blipFill rotWithShape="1">
          <a:blip r:embed="rId4">
            <a:alphaModFix/>
          </a:blip>
          <a:srcRect b="20070" l="0" r="0" t="9630"/>
          <a:stretch/>
        </p:blipFill>
        <p:spPr>
          <a:xfrm>
            <a:off x="2286550" y="3133800"/>
            <a:ext cx="4570899" cy="16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82"/>
          <p:cNvSpPr/>
          <p:nvPr/>
        </p:nvSpPr>
        <p:spPr>
          <a:xfrm>
            <a:off x="6837000" y="1645250"/>
            <a:ext cx="2307000" cy="733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2"/>
          <p:cNvSpPr txBox="1"/>
          <p:nvPr/>
        </p:nvSpPr>
        <p:spPr>
          <a:xfrm>
            <a:off x="6955360" y="1871650"/>
            <a:ext cx="20703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 Video (Banner)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6" name="Google Shape;1676;p82"/>
          <p:cNvCxnSpPr>
            <a:endCxn id="1674" idx="1"/>
          </p:cNvCxnSpPr>
          <p:nvPr/>
        </p:nvCxnSpPr>
        <p:spPr>
          <a:xfrm flipH="1" rot="10800000">
            <a:off x="6476400" y="2012150"/>
            <a:ext cx="360600" cy="36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7" name="Google Shape;1677;p82"/>
          <p:cNvSpPr/>
          <p:nvPr/>
        </p:nvSpPr>
        <p:spPr>
          <a:xfrm>
            <a:off x="491400" y="218205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2"/>
          <p:cNvSpPr txBox="1"/>
          <p:nvPr/>
        </p:nvSpPr>
        <p:spPr>
          <a:xfrm>
            <a:off x="626550" y="2256000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 Bar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9" name="Google Shape;1679;p82"/>
          <p:cNvCxnSpPr>
            <a:stCxn id="1677" idx="2"/>
          </p:cNvCxnSpPr>
          <p:nvPr/>
        </p:nvCxnSpPr>
        <p:spPr>
          <a:xfrm flipH="1" rot="-5400000">
            <a:off x="2474400" y="1854600"/>
            <a:ext cx="319500" cy="16506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82"/>
          <p:cNvSpPr/>
          <p:nvPr/>
        </p:nvSpPr>
        <p:spPr>
          <a:xfrm>
            <a:off x="0" y="1384788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2"/>
          <p:cNvSpPr txBox="1"/>
          <p:nvPr/>
        </p:nvSpPr>
        <p:spPr>
          <a:xfrm>
            <a:off x="135150" y="1466675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 Bar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82" name="Google Shape;1682;p82"/>
          <p:cNvCxnSpPr>
            <a:stCxn id="1680" idx="0"/>
          </p:cNvCxnSpPr>
          <p:nvPr/>
        </p:nvCxnSpPr>
        <p:spPr>
          <a:xfrm rot="-5400000">
            <a:off x="2070450" y="356988"/>
            <a:ext cx="274800" cy="17808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82"/>
          <p:cNvSpPr/>
          <p:nvPr/>
        </p:nvSpPr>
        <p:spPr>
          <a:xfrm>
            <a:off x="6476400" y="377830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2"/>
          <p:cNvSpPr txBox="1"/>
          <p:nvPr/>
        </p:nvSpPr>
        <p:spPr>
          <a:xfrm>
            <a:off x="6611550" y="3852250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Item Listings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85" name="Google Shape;1685;p82"/>
          <p:cNvCxnSpPr>
            <a:stCxn id="1683" idx="2"/>
          </p:cNvCxnSpPr>
          <p:nvPr/>
        </p:nvCxnSpPr>
        <p:spPr>
          <a:xfrm rot="5400000">
            <a:off x="6820950" y="3402700"/>
            <a:ext cx="259200" cy="16866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463" y="1459146"/>
            <a:ext cx="5349075" cy="2691417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8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r>
              <a:rPr lang="en"/>
              <a:t> Page</a:t>
            </a:r>
            <a:endParaRPr/>
          </a:p>
        </p:txBody>
      </p:sp>
      <p:sp>
        <p:nvSpPr>
          <p:cNvPr id="1692" name="Google Shape;1692;p83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3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3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3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3"/>
          <p:cNvSpPr/>
          <p:nvPr/>
        </p:nvSpPr>
        <p:spPr>
          <a:xfrm>
            <a:off x="135150" y="281480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3"/>
          <p:cNvSpPr txBox="1"/>
          <p:nvPr/>
        </p:nvSpPr>
        <p:spPr>
          <a:xfrm>
            <a:off x="270300" y="2888750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Site Summary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8" name="Google Shape;1698;p83"/>
          <p:cNvCxnSpPr>
            <a:stCxn id="1696" idx="2"/>
          </p:cNvCxnSpPr>
          <p:nvPr/>
        </p:nvCxnSpPr>
        <p:spPr>
          <a:xfrm flipH="1" rot="-5400000">
            <a:off x="2047500" y="2558000"/>
            <a:ext cx="483900" cy="16737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3"/>
          <p:cNvSpPr/>
          <p:nvPr/>
        </p:nvSpPr>
        <p:spPr>
          <a:xfrm>
            <a:off x="270300" y="4329675"/>
            <a:ext cx="3365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3"/>
          <p:cNvSpPr txBox="1"/>
          <p:nvPr/>
        </p:nvSpPr>
        <p:spPr>
          <a:xfrm>
            <a:off x="422100" y="4403625"/>
            <a:ext cx="30618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Site Navigation Links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83"/>
          <p:cNvSpPr/>
          <p:nvPr/>
        </p:nvSpPr>
        <p:spPr>
          <a:xfrm>
            <a:off x="6468975" y="315290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3"/>
          <p:cNvSpPr txBox="1"/>
          <p:nvPr/>
        </p:nvSpPr>
        <p:spPr>
          <a:xfrm>
            <a:off x="6575625" y="3226850"/>
            <a:ext cx="2421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Social Media Links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3" name="Google Shape;1703;p83"/>
          <p:cNvCxnSpPr>
            <a:stCxn id="1701" idx="2"/>
          </p:cNvCxnSpPr>
          <p:nvPr/>
        </p:nvCxnSpPr>
        <p:spPr>
          <a:xfrm rot="5400000">
            <a:off x="6813525" y="2777300"/>
            <a:ext cx="259200" cy="16866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4" name="Google Shape;1704;p83"/>
          <p:cNvCxnSpPr/>
          <p:nvPr/>
        </p:nvCxnSpPr>
        <p:spPr>
          <a:xfrm flipH="1" rot="10800000">
            <a:off x="3659875" y="3841675"/>
            <a:ext cx="1428300" cy="6705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5" name="Google Shape;1705;p83"/>
          <p:cNvCxnSpPr/>
          <p:nvPr/>
        </p:nvCxnSpPr>
        <p:spPr>
          <a:xfrm flipH="1" rot="10800000">
            <a:off x="4317850" y="3929925"/>
            <a:ext cx="8100" cy="58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0" name="Google Shape;1710;p84"/>
          <p:cNvCxnSpPr/>
          <p:nvPr/>
        </p:nvCxnSpPr>
        <p:spPr>
          <a:xfrm flipH="1" rot="10800000">
            <a:off x="3743646" y="3374778"/>
            <a:ext cx="1297200" cy="5460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1" name="Google Shape;1711;p84"/>
          <p:cNvPicPr preferRelativeResize="0"/>
          <p:nvPr/>
        </p:nvPicPr>
        <p:blipFill rotWithShape="1">
          <a:blip r:embed="rId3">
            <a:alphaModFix/>
          </a:blip>
          <a:srcRect b="23629" l="0" r="0" t="0"/>
          <a:stretch/>
        </p:blipFill>
        <p:spPr>
          <a:xfrm>
            <a:off x="1908850" y="1171350"/>
            <a:ext cx="5326301" cy="185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850" y="2931932"/>
            <a:ext cx="5326294" cy="150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8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</a:t>
            </a:r>
            <a:r>
              <a:rPr lang="en"/>
              <a:t> Page</a:t>
            </a:r>
            <a:endParaRPr/>
          </a:p>
        </p:txBody>
      </p:sp>
      <p:sp>
        <p:nvSpPr>
          <p:cNvPr id="1714" name="Google Shape;1714;p84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84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84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4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84"/>
          <p:cNvSpPr/>
          <p:nvPr/>
        </p:nvSpPr>
        <p:spPr>
          <a:xfrm>
            <a:off x="6509100" y="151090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84"/>
          <p:cNvSpPr txBox="1"/>
          <p:nvPr/>
        </p:nvSpPr>
        <p:spPr>
          <a:xfrm>
            <a:off x="6644250" y="1584850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Item Details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0" name="Google Shape;1720;p84"/>
          <p:cNvCxnSpPr>
            <a:stCxn id="1718" idx="2"/>
          </p:cNvCxnSpPr>
          <p:nvPr/>
        </p:nvCxnSpPr>
        <p:spPr>
          <a:xfrm rot="5400000">
            <a:off x="6936600" y="1070650"/>
            <a:ext cx="111600" cy="16683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1" name="Google Shape;1721;p84"/>
          <p:cNvSpPr/>
          <p:nvPr/>
        </p:nvSpPr>
        <p:spPr>
          <a:xfrm>
            <a:off x="361675" y="3835550"/>
            <a:ext cx="2634900" cy="963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84"/>
          <p:cNvSpPr txBox="1"/>
          <p:nvPr/>
        </p:nvSpPr>
        <p:spPr>
          <a:xfrm>
            <a:off x="468325" y="4247200"/>
            <a:ext cx="2421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Maps Display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Meetup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Location 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3" name="Google Shape;1723;p84"/>
          <p:cNvCxnSpPr>
            <a:stCxn id="1721" idx="0"/>
          </p:cNvCxnSpPr>
          <p:nvPr/>
        </p:nvCxnSpPr>
        <p:spPr>
          <a:xfrm rot="-5400000">
            <a:off x="2510275" y="2766200"/>
            <a:ext cx="238200" cy="19005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8" name="Google Shape;17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837" y="1503600"/>
            <a:ext cx="5064326" cy="260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P</a:t>
            </a:r>
            <a:r>
              <a:rPr lang="en"/>
              <a:t>age</a:t>
            </a:r>
            <a:endParaRPr/>
          </a:p>
        </p:txBody>
      </p:sp>
      <p:sp>
        <p:nvSpPr>
          <p:cNvPr id="1730" name="Google Shape;1730;p8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85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85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85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5"/>
          <p:cNvSpPr/>
          <p:nvPr/>
        </p:nvSpPr>
        <p:spPr>
          <a:xfrm>
            <a:off x="93775" y="4321650"/>
            <a:ext cx="3365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85"/>
          <p:cNvSpPr txBox="1"/>
          <p:nvPr/>
        </p:nvSpPr>
        <p:spPr>
          <a:xfrm>
            <a:off x="245575" y="4395600"/>
            <a:ext cx="30618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Like/Unlike Buttons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6" name="Google Shape;1736;p85"/>
          <p:cNvSpPr/>
          <p:nvPr/>
        </p:nvSpPr>
        <p:spPr>
          <a:xfrm>
            <a:off x="6468975" y="315290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85"/>
          <p:cNvSpPr txBox="1"/>
          <p:nvPr/>
        </p:nvSpPr>
        <p:spPr>
          <a:xfrm>
            <a:off x="6575625" y="3226850"/>
            <a:ext cx="2421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Liked Items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8" name="Google Shape;1738;p85"/>
          <p:cNvCxnSpPr>
            <a:stCxn id="1736" idx="2"/>
          </p:cNvCxnSpPr>
          <p:nvPr/>
        </p:nvCxnSpPr>
        <p:spPr>
          <a:xfrm rot="5400000">
            <a:off x="6845475" y="2817050"/>
            <a:ext cx="267000" cy="16149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9" name="Google Shape;1739;p85"/>
          <p:cNvCxnSpPr>
            <a:stCxn id="1734" idx="3"/>
          </p:cNvCxnSpPr>
          <p:nvPr/>
        </p:nvCxnSpPr>
        <p:spPr>
          <a:xfrm flipH="1" rot="10800000">
            <a:off x="3459175" y="4047000"/>
            <a:ext cx="2022300" cy="443700"/>
          </a:xfrm>
          <a:prstGeom prst="bentConnector3">
            <a:avLst>
              <a:gd fmla="val 100391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85"/>
          <p:cNvCxnSpPr/>
          <p:nvPr/>
        </p:nvCxnSpPr>
        <p:spPr>
          <a:xfrm rot="10800000">
            <a:off x="4406125" y="4070800"/>
            <a:ext cx="0" cy="417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1" name="Google Shape;1741;p85"/>
          <p:cNvCxnSpPr/>
          <p:nvPr/>
        </p:nvCxnSpPr>
        <p:spPr>
          <a:xfrm rot="10800000">
            <a:off x="3555500" y="4060200"/>
            <a:ext cx="0" cy="417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Page (Listing)</a:t>
            </a:r>
            <a:endParaRPr/>
          </a:p>
        </p:txBody>
      </p:sp>
      <p:sp>
        <p:nvSpPr>
          <p:cNvPr id="1747" name="Google Shape;1747;p8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6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6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6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1" name="Google Shape;175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050" y="1412438"/>
            <a:ext cx="6412761" cy="27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86"/>
          <p:cNvSpPr/>
          <p:nvPr/>
        </p:nvSpPr>
        <p:spPr>
          <a:xfrm>
            <a:off x="5236500" y="432840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86"/>
          <p:cNvSpPr txBox="1"/>
          <p:nvPr/>
        </p:nvSpPr>
        <p:spPr>
          <a:xfrm>
            <a:off x="5371650" y="4402350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Listings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4" name="Google Shape;1754;p86"/>
          <p:cNvSpPr/>
          <p:nvPr/>
        </p:nvSpPr>
        <p:spPr>
          <a:xfrm>
            <a:off x="5526325" y="1267488"/>
            <a:ext cx="1952400" cy="5727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86"/>
          <p:cNvSpPr txBox="1"/>
          <p:nvPr/>
        </p:nvSpPr>
        <p:spPr>
          <a:xfrm>
            <a:off x="5715925" y="1458738"/>
            <a:ext cx="15732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Profile 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Navigation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6" name="Google Shape;1756;p86"/>
          <p:cNvCxnSpPr>
            <a:endCxn id="1754" idx="2"/>
          </p:cNvCxnSpPr>
          <p:nvPr/>
        </p:nvCxnSpPr>
        <p:spPr>
          <a:xfrm flipH="1" rot="10800000">
            <a:off x="3731125" y="1840188"/>
            <a:ext cx="2771400" cy="3093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86"/>
          <p:cNvSpPr/>
          <p:nvPr/>
        </p:nvSpPr>
        <p:spPr>
          <a:xfrm>
            <a:off x="165625" y="389955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86"/>
          <p:cNvSpPr txBox="1"/>
          <p:nvPr/>
        </p:nvSpPr>
        <p:spPr>
          <a:xfrm>
            <a:off x="295075" y="3973500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Information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9" name="Google Shape;1759;p86"/>
          <p:cNvCxnSpPr>
            <a:endCxn id="1752" idx="1"/>
          </p:cNvCxnSpPr>
          <p:nvPr/>
        </p:nvCxnSpPr>
        <p:spPr>
          <a:xfrm flipH="1" rot="-5400000">
            <a:off x="4477950" y="3738900"/>
            <a:ext cx="783300" cy="7338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86"/>
          <p:cNvCxnSpPr/>
          <p:nvPr/>
        </p:nvCxnSpPr>
        <p:spPr>
          <a:xfrm flipH="1">
            <a:off x="762850" y="2942500"/>
            <a:ext cx="1157400" cy="95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Page (User Review)</a:t>
            </a:r>
            <a:endParaRPr/>
          </a:p>
        </p:txBody>
      </p:sp>
      <p:sp>
        <p:nvSpPr>
          <p:cNvPr id="1766" name="Google Shape;1766;p87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87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87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7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7"/>
          <p:cNvSpPr/>
          <p:nvPr/>
        </p:nvSpPr>
        <p:spPr>
          <a:xfrm>
            <a:off x="465650" y="426410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7"/>
          <p:cNvSpPr txBox="1"/>
          <p:nvPr/>
        </p:nvSpPr>
        <p:spPr>
          <a:xfrm>
            <a:off x="595100" y="4338050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Review 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2" name="Google Shape;177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25" y="1084275"/>
            <a:ext cx="6515955" cy="2839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87"/>
          <p:cNvCxnSpPr>
            <a:endCxn id="1770" idx="0"/>
          </p:cNvCxnSpPr>
          <p:nvPr/>
        </p:nvCxnSpPr>
        <p:spPr>
          <a:xfrm rot="5400000">
            <a:off x="1615100" y="3239900"/>
            <a:ext cx="1192200" cy="856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Page (Seller)</a:t>
            </a:r>
            <a:endParaRPr/>
          </a:p>
        </p:txBody>
      </p:sp>
      <p:sp>
        <p:nvSpPr>
          <p:cNvPr id="1779" name="Google Shape;1779;p8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88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88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88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3" name="Google Shape;17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563" y="1170125"/>
            <a:ext cx="5862866" cy="2941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4" name="Google Shape;1784;p88"/>
          <p:cNvCxnSpPr/>
          <p:nvPr/>
        </p:nvCxnSpPr>
        <p:spPr>
          <a:xfrm flipH="1">
            <a:off x="1132225" y="2391200"/>
            <a:ext cx="2122200" cy="187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p88"/>
          <p:cNvSpPr/>
          <p:nvPr/>
        </p:nvSpPr>
        <p:spPr>
          <a:xfrm>
            <a:off x="526825" y="4157975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8"/>
          <p:cNvSpPr txBox="1"/>
          <p:nvPr/>
        </p:nvSpPr>
        <p:spPr>
          <a:xfrm>
            <a:off x="661975" y="4231925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Buyer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Review 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Page (Listing)</a:t>
            </a:r>
            <a:endParaRPr/>
          </a:p>
        </p:txBody>
      </p:sp>
      <p:sp>
        <p:nvSpPr>
          <p:cNvPr id="1792" name="Google Shape;1792;p89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89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89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89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6" name="Google Shape;179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150" y="1170125"/>
            <a:ext cx="5657367" cy="2941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7" name="Google Shape;1797;p89"/>
          <p:cNvCxnSpPr>
            <a:stCxn id="1798" idx="0"/>
          </p:cNvCxnSpPr>
          <p:nvPr/>
        </p:nvCxnSpPr>
        <p:spPr>
          <a:xfrm flipH="1" rot="5400000">
            <a:off x="6789200" y="1977150"/>
            <a:ext cx="721800" cy="15789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9" name="Google Shape;1799;p89"/>
          <p:cNvSpPr/>
          <p:nvPr/>
        </p:nvSpPr>
        <p:spPr>
          <a:xfrm>
            <a:off x="6627800" y="305355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89"/>
          <p:cNvSpPr txBox="1"/>
          <p:nvPr/>
        </p:nvSpPr>
        <p:spPr>
          <a:xfrm>
            <a:off x="6757250" y="3127500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Edit Item Price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3"/>
          <p:cNvSpPr/>
          <p:nvPr/>
        </p:nvSpPr>
        <p:spPr>
          <a:xfrm>
            <a:off x="6077500" y="973875"/>
            <a:ext cx="891300" cy="486300"/>
          </a:xfrm>
          <a:prstGeom prst="wedgeRoundRectCallout">
            <a:avLst>
              <a:gd fmla="val -20923" name="adj1"/>
              <a:gd fmla="val 78986" name="adj2"/>
              <a:gd fmla="val 0" name="adj3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dk1">
                <a:alpha val="2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3"/>
          <p:cNvSpPr/>
          <p:nvPr/>
        </p:nvSpPr>
        <p:spPr>
          <a:xfrm>
            <a:off x="4644500" y="3469225"/>
            <a:ext cx="3789300" cy="402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3"/>
          <p:cNvSpPr txBox="1"/>
          <p:nvPr>
            <p:ph type="title"/>
          </p:nvPr>
        </p:nvSpPr>
        <p:spPr>
          <a:xfrm>
            <a:off x="4794400" y="1893300"/>
            <a:ext cx="34575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Sellables</a:t>
            </a:r>
            <a:endParaRPr/>
          </a:p>
        </p:txBody>
      </p:sp>
      <p:sp>
        <p:nvSpPr>
          <p:cNvPr id="1050" name="Google Shape;1050;p63"/>
          <p:cNvSpPr txBox="1"/>
          <p:nvPr>
            <p:ph idx="2" type="title"/>
          </p:nvPr>
        </p:nvSpPr>
        <p:spPr>
          <a:xfrm>
            <a:off x="6077500" y="1101725"/>
            <a:ext cx="8913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051" name="Google Shape;1051;p63"/>
          <p:cNvSpPr txBox="1"/>
          <p:nvPr>
            <p:ph idx="1" type="subTitle"/>
          </p:nvPr>
        </p:nvSpPr>
        <p:spPr>
          <a:xfrm>
            <a:off x="4719400" y="3441975"/>
            <a:ext cx="36075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User to User Marketplace</a:t>
            </a:r>
            <a:endParaRPr/>
          </a:p>
        </p:txBody>
      </p:sp>
      <p:sp>
        <p:nvSpPr>
          <p:cNvPr id="1052" name="Google Shape;1052;p63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3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3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3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6" name="Google Shape;1056;p63"/>
          <p:cNvGrpSpPr/>
          <p:nvPr/>
        </p:nvGrpSpPr>
        <p:grpSpPr>
          <a:xfrm>
            <a:off x="1351488" y="1056437"/>
            <a:ext cx="2774288" cy="3241194"/>
            <a:chOff x="1480263" y="1063187"/>
            <a:chExt cx="2774288" cy="3241194"/>
          </a:xfrm>
        </p:grpSpPr>
        <p:grpSp>
          <p:nvGrpSpPr>
            <p:cNvPr id="1057" name="Google Shape;1057;p63"/>
            <p:cNvGrpSpPr/>
            <p:nvPr/>
          </p:nvGrpSpPr>
          <p:grpSpPr>
            <a:xfrm>
              <a:off x="3152333" y="1862622"/>
              <a:ext cx="1102217" cy="1494740"/>
              <a:chOff x="7452861" y="1397649"/>
              <a:chExt cx="1102217" cy="1494740"/>
            </a:xfrm>
          </p:grpSpPr>
          <p:sp>
            <p:nvSpPr>
              <p:cNvPr id="1058" name="Google Shape;1058;p63"/>
              <p:cNvSpPr/>
              <p:nvPr/>
            </p:nvSpPr>
            <p:spPr>
              <a:xfrm flipH="1">
                <a:off x="7452861" y="1397649"/>
                <a:ext cx="943514" cy="1288940"/>
              </a:xfrm>
              <a:custGeom>
                <a:rect b="b" l="l" r="r" t="t"/>
                <a:pathLst>
                  <a:path extrusionOk="0" h="29624" w="21685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2000"/>
                  </a:schemeClr>
                </a:outerShdw>
                <a:reflection blurRad="0" dir="5400000" dist="38100" endA="0" endPos="30000" fadeDir="5400012" kx="0" rotWithShape="0" algn="bl" stA="2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63"/>
              <p:cNvSpPr/>
              <p:nvPr/>
            </p:nvSpPr>
            <p:spPr>
              <a:xfrm flipH="1">
                <a:off x="7611563" y="1603449"/>
                <a:ext cx="943514" cy="1288940"/>
              </a:xfrm>
              <a:custGeom>
                <a:rect b="b" l="l" r="r" t="t"/>
                <a:pathLst>
                  <a:path extrusionOk="0" h="29624" w="21685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2000"/>
                  </a:schemeClr>
                </a:outerShdw>
                <a:reflection blurRad="0" dir="5400000" dist="38100" endA="0" endPos="30000" fadeDir="5400012" kx="0" rotWithShape="0" algn="bl" stA="2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0" name="Google Shape;1060;p63"/>
            <p:cNvSpPr/>
            <p:nvPr/>
          </p:nvSpPr>
          <p:spPr>
            <a:xfrm>
              <a:off x="1757236" y="2623386"/>
              <a:ext cx="461682" cy="1077400"/>
            </a:xfrm>
            <a:custGeom>
              <a:rect b="b" l="l" r="r" t="t"/>
              <a:pathLst>
                <a:path extrusionOk="0" h="63237" w="27098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1" name="Google Shape;1061;p63"/>
            <p:cNvGrpSpPr/>
            <p:nvPr/>
          </p:nvGrpSpPr>
          <p:grpSpPr>
            <a:xfrm rot="5400000">
              <a:off x="1287120" y="2294280"/>
              <a:ext cx="575161" cy="188875"/>
              <a:chOff x="6872640" y="3345236"/>
              <a:chExt cx="575161" cy="188875"/>
            </a:xfrm>
          </p:grpSpPr>
          <p:sp>
            <p:nvSpPr>
              <p:cNvPr id="1062" name="Google Shape;1062;p63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63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4" name="Google Shape;1064;p63"/>
            <p:cNvSpPr/>
            <p:nvPr/>
          </p:nvSpPr>
          <p:spPr>
            <a:xfrm>
              <a:off x="2065075" y="1263000"/>
              <a:ext cx="1484800" cy="2654025"/>
            </a:xfrm>
            <a:custGeom>
              <a:rect b="b" l="l" r="r" t="t"/>
              <a:pathLst>
                <a:path extrusionOk="0" h="106161" w="59392">
                  <a:moveTo>
                    <a:pt x="4634" y="0"/>
                  </a:moveTo>
                  <a:cubicBezTo>
                    <a:pt x="2077" y="0"/>
                    <a:pt x="0" y="2078"/>
                    <a:pt x="0" y="4634"/>
                  </a:cubicBezTo>
                  <a:lnTo>
                    <a:pt x="0" y="101504"/>
                  </a:lnTo>
                  <a:cubicBezTo>
                    <a:pt x="0" y="104084"/>
                    <a:pt x="2077" y="106161"/>
                    <a:pt x="4634" y="106161"/>
                  </a:cubicBezTo>
                  <a:lnTo>
                    <a:pt x="54735" y="106161"/>
                  </a:lnTo>
                  <a:cubicBezTo>
                    <a:pt x="57315" y="106161"/>
                    <a:pt x="59392" y="104084"/>
                    <a:pt x="59392" y="101504"/>
                  </a:cubicBezTo>
                  <a:lnTo>
                    <a:pt x="59392" y="4634"/>
                  </a:lnTo>
                  <a:cubicBezTo>
                    <a:pt x="59392" y="2078"/>
                    <a:pt x="57315" y="0"/>
                    <a:pt x="54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3"/>
            <p:cNvSpPr/>
            <p:nvPr/>
          </p:nvSpPr>
          <p:spPr>
            <a:xfrm>
              <a:off x="2144950" y="1339475"/>
              <a:ext cx="1324475" cy="2500525"/>
            </a:xfrm>
            <a:custGeom>
              <a:rect b="b" l="l" r="r" t="t"/>
              <a:pathLst>
                <a:path extrusionOk="0" h="100021" w="52979">
                  <a:moveTo>
                    <a:pt x="4178" y="0"/>
                  </a:moveTo>
                  <a:cubicBezTo>
                    <a:pt x="1872" y="0"/>
                    <a:pt x="1" y="1872"/>
                    <a:pt x="1" y="4177"/>
                  </a:cubicBezTo>
                  <a:lnTo>
                    <a:pt x="1" y="95843"/>
                  </a:lnTo>
                  <a:cubicBezTo>
                    <a:pt x="1" y="98149"/>
                    <a:pt x="1872" y="100020"/>
                    <a:pt x="4178" y="100020"/>
                  </a:cubicBezTo>
                  <a:lnTo>
                    <a:pt x="48801" y="100020"/>
                  </a:lnTo>
                  <a:cubicBezTo>
                    <a:pt x="51107" y="100020"/>
                    <a:pt x="52978" y="98149"/>
                    <a:pt x="52978" y="95843"/>
                  </a:cubicBezTo>
                  <a:lnTo>
                    <a:pt x="52978" y="4177"/>
                  </a:lnTo>
                  <a:cubicBezTo>
                    <a:pt x="52978" y="1872"/>
                    <a:pt x="51107" y="0"/>
                    <a:pt x="48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3"/>
            <p:cNvSpPr/>
            <p:nvPr/>
          </p:nvSpPr>
          <p:spPr>
            <a:xfrm>
              <a:off x="2498750" y="1270275"/>
              <a:ext cx="617450" cy="157104"/>
            </a:xfrm>
            <a:custGeom>
              <a:rect b="b" l="l" r="r" t="t"/>
              <a:pathLst>
                <a:path extrusionOk="0" h="8036" w="24698">
                  <a:moveTo>
                    <a:pt x="0" y="1"/>
                  </a:moveTo>
                  <a:lnTo>
                    <a:pt x="0" y="5844"/>
                  </a:lnTo>
                  <a:cubicBezTo>
                    <a:pt x="0" y="7054"/>
                    <a:pt x="982" y="8035"/>
                    <a:pt x="2192" y="8035"/>
                  </a:cubicBezTo>
                  <a:lnTo>
                    <a:pt x="22506" y="8035"/>
                  </a:lnTo>
                  <a:cubicBezTo>
                    <a:pt x="23716" y="8035"/>
                    <a:pt x="24697" y="7054"/>
                    <a:pt x="24697" y="5844"/>
                  </a:cubicBezTo>
                  <a:lnTo>
                    <a:pt x="24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3"/>
            <p:cNvSpPr/>
            <p:nvPr/>
          </p:nvSpPr>
          <p:spPr>
            <a:xfrm>
              <a:off x="2107300" y="3514700"/>
              <a:ext cx="1384950" cy="374950"/>
            </a:xfrm>
            <a:custGeom>
              <a:rect b="b" l="l" r="r" t="t"/>
              <a:pathLst>
                <a:path extrusionOk="0" h="14998" w="55398">
                  <a:moveTo>
                    <a:pt x="0" y="1"/>
                  </a:moveTo>
                  <a:lnTo>
                    <a:pt x="0" y="14997"/>
                  </a:lnTo>
                  <a:lnTo>
                    <a:pt x="55397" y="14997"/>
                  </a:lnTo>
                  <a:lnTo>
                    <a:pt x="55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3"/>
            <p:cNvSpPr/>
            <p:nvPr/>
          </p:nvSpPr>
          <p:spPr>
            <a:xfrm>
              <a:off x="3503625" y="1540325"/>
              <a:ext cx="74775" cy="341825"/>
            </a:xfrm>
            <a:custGeom>
              <a:rect b="b" l="l" r="r" t="t"/>
              <a:pathLst>
                <a:path extrusionOk="0" h="13673" w="2991">
                  <a:moveTo>
                    <a:pt x="1" y="1"/>
                  </a:moveTo>
                  <a:lnTo>
                    <a:pt x="1" y="13673"/>
                  </a:lnTo>
                  <a:lnTo>
                    <a:pt x="1347" y="13673"/>
                  </a:lnTo>
                  <a:cubicBezTo>
                    <a:pt x="2260" y="13673"/>
                    <a:pt x="2991" y="12920"/>
                    <a:pt x="2991" y="12007"/>
                  </a:cubicBezTo>
                  <a:lnTo>
                    <a:pt x="2991" y="1644"/>
                  </a:lnTo>
                  <a:cubicBezTo>
                    <a:pt x="2991" y="731"/>
                    <a:pt x="2260" y="1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3"/>
            <p:cNvSpPr/>
            <p:nvPr/>
          </p:nvSpPr>
          <p:spPr>
            <a:xfrm>
              <a:off x="2035975" y="1540325"/>
              <a:ext cx="75350" cy="341825"/>
            </a:xfrm>
            <a:custGeom>
              <a:rect b="b" l="l" r="r" t="t"/>
              <a:pathLst>
                <a:path extrusionOk="0" h="13673" w="3014">
                  <a:moveTo>
                    <a:pt x="1666" y="1"/>
                  </a:moveTo>
                  <a:cubicBezTo>
                    <a:pt x="753" y="1"/>
                    <a:pt x="0" y="731"/>
                    <a:pt x="0" y="1644"/>
                  </a:cubicBezTo>
                  <a:lnTo>
                    <a:pt x="0" y="12007"/>
                  </a:lnTo>
                  <a:cubicBezTo>
                    <a:pt x="0" y="12920"/>
                    <a:pt x="753" y="13673"/>
                    <a:pt x="1666" y="13673"/>
                  </a:cubicBezTo>
                  <a:lnTo>
                    <a:pt x="3013" y="13673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3"/>
            <p:cNvSpPr/>
            <p:nvPr/>
          </p:nvSpPr>
          <p:spPr>
            <a:xfrm>
              <a:off x="3497350" y="2081850"/>
              <a:ext cx="74775" cy="341850"/>
            </a:xfrm>
            <a:custGeom>
              <a:rect b="b" l="l" r="r" t="t"/>
              <a:pathLst>
                <a:path extrusionOk="0" h="13674" w="2991">
                  <a:moveTo>
                    <a:pt x="1" y="1"/>
                  </a:moveTo>
                  <a:lnTo>
                    <a:pt x="1" y="13673"/>
                  </a:lnTo>
                  <a:lnTo>
                    <a:pt x="1325" y="13673"/>
                  </a:lnTo>
                  <a:cubicBezTo>
                    <a:pt x="2238" y="13673"/>
                    <a:pt x="2991" y="12943"/>
                    <a:pt x="2991" y="12030"/>
                  </a:cubicBezTo>
                  <a:lnTo>
                    <a:pt x="2991" y="1644"/>
                  </a:lnTo>
                  <a:cubicBezTo>
                    <a:pt x="2991" y="731"/>
                    <a:pt x="2238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3"/>
            <p:cNvSpPr/>
            <p:nvPr/>
          </p:nvSpPr>
          <p:spPr>
            <a:xfrm>
              <a:off x="2692200" y="3600300"/>
              <a:ext cx="230550" cy="230575"/>
            </a:xfrm>
            <a:custGeom>
              <a:rect b="b" l="l" r="r" t="t"/>
              <a:pathLst>
                <a:path extrusionOk="0" h="9223" w="9222">
                  <a:moveTo>
                    <a:pt x="4611" y="1"/>
                  </a:moveTo>
                  <a:cubicBezTo>
                    <a:pt x="2054" y="1"/>
                    <a:pt x="0" y="2078"/>
                    <a:pt x="0" y="4611"/>
                  </a:cubicBezTo>
                  <a:cubicBezTo>
                    <a:pt x="0" y="7168"/>
                    <a:pt x="2054" y="9222"/>
                    <a:pt x="4611" y="9222"/>
                  </a:cubicBezTo>
                  <a:cubicBezTo>
                    <a:pt x="7144" y="9222"/>
                    <a:pt x="9222" y="7168"/>
                    <a:pt x="9222" y="4611"/>
                  </a:cubicBezTo>
                  <a:cubicBezTo>
                    <a:pt x="9222" y="2078"/>
                    <a:pt x="7144" y="1"/>
                    <a:pt x="4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3"/>
            <p:cNvSpPr/>
            <p:nvPr/>
          </p:nvSpPr>
          <p:spPr>
            <a:xfrm>
              <a:off x="2262500" y="1497525"/>
              <a:ext cx="461675" cy="461675"/>
            </a:xfrm>
            <a:custGeom>
              <a:rect b="b" l="l" r="r" t="t"/>
              <a:pathLst>
                <a:path extrusionOk="0" h="18467" w="18467">
                  <a:moveTo>
                    <a:pt x="2466" y="1"/>
                  </a:moveTo>
                  <a:cubicBezTo>
                    <a:pt x="1119" y="1"/>
                    <a:pt x="1" y="1096"/>
                    <a:pt x="1" y="2466"/>
                  </a:cubicBezTo>
                  <a:lnTo>
                    <a:pt x="1" y="16001"/>
                  </a:lnTo>
                  <a:cubicBezTo>
                    <a:pt x="1" y="17371"/>
                    <a:pt x="1119" y="18466"/>
                    <a:pt x="2466" y="18466"/>
                  </a:cubicBezTo>
                  <a:lnTo>
                    <a:pt x="16001" y="18466"/>
                  </a:lnTo>
                  <a:cubicBezTo>
                    <a:pt x="17371" y="18466"/>
                    <a:pt x="18466" y="17371"/>
                    <a:pt x="18466" y="16001"/>
                  </a:cubicBezTo>
                  <a:lnTo>
                    <a:pt x="18466" y="2466"/>
                  </a:lnTo>
                  <a:cubicBezTo>
                    <a:pt x="18466" y="1096"/>
                    <a:pt x="17371" y="1"/>
                    <a:pt x="16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3"/>
            <p:cNvSpPr/>
            <p:nvPr/>
          </p:nvSpPr>
          <p:spPr>
            <a:xfrm>
              <a:off x="2804025" y="1597400"/>
              <a:ext cx="547850" cy="30825"/>
            </a:xfrm>
            <a:custGeom>
              <a:rect b="b" l="l" r="r" t="t"/>
              <a:pathLst>
                <a:path extrusionOk="0" h="1233" w="21914">
                  <a:moveTo>
                    <a:pt x="617" y="0"/>
                  </a:moveTo>
                  <a:cubicBezTo>
                    <a:pt x="275" y="0"/>
                    <a:pt x="1" y="297"/>
                    <a:pt x="1" y="616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6"/>
                  </a:cubicBezTo>
                  <a:cubicBezTo>
                    <a:pt x="21913" y="297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3"/>
            <p:cNvSpPr/>
            <p:nvPr/>
          </p:nvSpPr>
          <p:spPr>
            <a:xfrm>
              <a:off x="2804025" y="1674425"/>
              <a:ext cx="547850" cy="30850"/>
            </a:xfrm>
            <a:custGeom>
              <a:rect b="b" l="l" r="r" t="t"/>
              <a:pathLst>
                <a:path extrusionOk="0" h="1234" w="21914">
                  <a:moveTo>
                    <a:pt x="617" y="0"/>
                  </a:moveTo>
                  <a:cubicBezTo>
                    <a:pt x="275" y="0"/>
                    <a:pt x="1" y="274"/>
                    <a:pt x="1" y="617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7"/>
                  </a:cubicBezTo>
                  <a:cubicBezTo>
                    <a:pt x="21913" y="274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3"/>
            <p:cNvSpPr/>
            <p:nvPr/>
          </p:nvSpPr>
          <p:spPr>
            <a:xfrm>
              <a:off x="2804025" y="1751450"/>
              <a:ext cx="547850" cy="30850"/>
            </a:xfrm>
            <a:custGeom>
              <a:rect b="b" l="l" r="r" t="t"/>
              <a:pathLst>
                <a:path extrusionOk="0" h="1234" w="21914">
                  <a:moveTo>
                    <a:pt x="617" y="1"/>
                  </a:moveTo>
                  <a:cubicBezTo>
                    <a:pt x="275" y="1"/>
                    <a:pt x="1" y="275"/>
                    <a:pt x="1" y="617"/>
                  </a:cubicBezTo>
                  <a:cubicBezTo>
                    <a:pt x="1" y="960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60"/>
                    <a:pt x="21913" y="617"/>
                  </a:cubicBezTo>
                  <a:cubicBezTo>
                    <a:pt x="21913" y="275"/>
                    <a:pt x="21639" y="1"/>
                    <a:pt x="21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3"/>
            <p:cNvSpPr/>
            <p:nvPr/>
          </p:nvSpPr>
          <p:spPr>
            <a:xfrm>
              <a:off x="2804025" y="1828500"/>
              <a:ext cx="547850" cy="30825"/>
            </a:xfrm>
            <a:custGeom>
              <a:rect b="b" l="l" r="r" t="t"/>
              <a:pathLst>
                <a:path extrusionOk="0" h="1233" w="21914">
                  <a:moveTo>
                    <a:pt x="617" y="0"/>
                  </a:moveTo>
                  <a:cubicBezTo>
                    <a:pt x="275" y="0"/>
                    <a:pt x="1" y="274"/>
                    <a:pt x="1" y="617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7"/>
                  </a:cubicBezTo>
                  <a:cubicBezTo>
                    <a:pt x="21913" y="274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3"/>
            <p:cNvSpPr/>
            <p:nvPr/>
          </p:nvSpPr>
          <p:spPr>
            <a:xfrm>
              <a:off x="2383475" y="1580850"/>
              <a:ext cx="215725" cy="295025"/>
            </a:xfrm>
            <a:custGeom>
              <a:rect b="b" l="l" r="r" t="t"/>
              <a:pathLst>
                <a:path extrusionOk="0" h="11801" w="8629">
                  <a:moveTo>
                    <a:pt x="4315" y="0"/>
                  </a:moveTo>
                  <a:cubicBezTo>
                    <a:pt x="2899" y="0"/>
                    <a:pt x="1758" y="1141"/>
                    <a:pt x="1758" y="2557"/>
                  </a:cubicBezTo>
                  <a:cubicBezTo>
                    <a:pt x="1758" y="3743"/>
                    <a:pt x="2580" y="4748"/>
                    <a:pt x="3676" y="5022"/>
                  </a:cubicBezTo>
                  <a:cubicBezTo>
                    <a:pt x="1598" y="5501"/>
                    <a:pt x="1" y="8240"/>
                    <a:pt x="1" y="11573"/>
                  </a:cubicBezTo>
                  <a:cubicBezTo>
                    <a:pt x="1" y="11664"/>
                    <a:pt x="1" y="11732"/>
                    <a:pt x="1" y="11801"/>
                  </a:cubicBezTo>
                  <a:lnTo>
                    <a:pt x="8629" y="11801"/>
                  </a:lnTo>
                  <a:cubicBezTo>
                    <a:pt x="8629" y="11732"/>
                    <a:pt x="8629" y="11664"/>
                    <a:pt x="8629" y="11573"/>
                  </a:cubicBezTo>
                  <a:cubicBezTo>
                    <a:pt x="8629" y="8240"/>
                    <a:pt x="7031" y="5501"/>
                    <a:pt x="4931" y="5022"/>
                  </a:cubicBezTo>
                  <a:cubicBezTo>
                    <a:pt x="6049" y="4748"/>
                    <a:pt x="6871" y="3743"/>
                    <a:pt x="6871" y="2557"/>
                  </a:cubicBezTo>
                  <a:cubicBezTo>
                    <a:pt x="6871" y="1141"/>
                    <a:pt x="5730" y="0"/>
                    <a:pt x="4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8" name="Google Shape;1078;p63"/>
            <p:cNvGrpSpPr/>
            <p:nvPr/>
          </p:nvGrpSpPr>
          <p:grpSpPr>
            <a:xfrm>
              <a:off x="2118700" y="1980850"/>
              <a:ext cx="1302775" cy="1309625"/>
              <a:chOff x="2292125" y="1980850"/>
              <a:chExt cx="1302775" cy="1309625"/>
            </a:xfrm>
          </p:grpSpPr>
          <p:sp>
            <p:nvSpPr>
              <p:cNvPr id="1079" name="Google Shape;1079;p63"/>
              <p:cNvSpPr/>
              <p:nvPr/>
            </p:nvSpPr>
            <p:spPr>
              <a:xfrm>
                <a:off x="3148650" y="1980850"/>
                <a:ext cx="71350" cy="99325"/>
              </a:xfrm>
              <a:custGeom>
                <a:rect b="b" l="l" r="r" t="t"/>
                <a:pathLst>
                  <a:path extrusionOk="0" h="3973" w="2854">
                    <a:moveTo>
                      <a:pt x="2854" y="1"/>
                    </a:moveTo>
                    <a:lnTo>
                      <a:pt x="1" y="1986"/>
                    </a:lnTo>
                    <a:lnTo>
                      <a:pt x="2854" y="3972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63"/>
              <p:cNvSpPr/>
              <p:nvPr/>
            </p:nvSpPr>
            <p:spPr>
              <a:xfrm>
                <a:off x="3061925" y="1980850"/>
                <a:ext cx="71350" cy="99325"/>
              </a:xfrm>
              <a:custGeom>
                <a:rect b="b" l="l" r="r" t="t"/>
                <a:pathLst>
                  <a:path extrusionOk="0" h="3973" w="2854">
                    <a:moveTo>
                      <a:pt x="2853" y="1"/>
                    </a:moveTo>
                    <a:lnTo>
                      <a:pt x="0" y="1986"/>
                    </a:lnTo>
                    <a:lnTo>
                      <a:pt x="2853" y="3972"/>
                    </a:lnTo>
                    <a:lnTo>
                      <a:pt x="28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63"/>
              <p:cNvSpPr/>
              <p:nvPr/>
            </p:nvSpPr>
            <p:spPr>
              <a:xfrm>
                <a:off x="2975175" y="1980850"/>
                <a:ext cx="70775" cy="99325"/>
              </a:xfrm>
              <a:custGeom>
                <a:rect b="b" l="l" r="r" t="t"/>
                <a:pathLst>
                  <a:path extrusionOk="0" h="3973" w="2831">
                    <a:moveTo>
                      <a:pt x="2831" y="1"/>
                    </a:moveTo>
                    <a:lnTo>
                      <a:pt x="1" y="1986"/>
                    </a:lnTo>
                    <a:lnTo>
                      <a:pt x="2831" y="3972"/>
                    </a:lnTo>
                    <a:lnTo>
                      <a:pt x="2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63"/>
              <p:cNvSpPr/>
              <p:nvPr/>
            </p:nvSpPr>
            <p:spPr>
              <a:xfrm>
                <a:off x="2887875" y="1980850"/>
                <a:ext cx="71350" cy="99325"/>
              </a:xfrm>
              <a:custGeom>
                <a:rect b="b" l="l" r="r" t="t"/>
                <a:pathLst>
                  <a:path extrusionOk="0" h="3973" w="2854">
                    <a:moveTo>
                      <a:pt x="2854" y="1"/>
                    </a:moveTo>
                    <a:lnTo>
                      <a:pt x="0" y="1986"/>
                    </a:lnTo>
                    <a:lnTo>
                      <a:pt x="2854" y="3972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63"/>
              <p:cNvSpPr/>
              <p:nvPr/>
            </p:nvSpPr>
            <p:spPr>
              <a:xfrm>
                <a:off x="3524125" y="3191725"/>
                <a:ext cx="70775" cy="98750"/>
              </a:xfrm>
              <a:custGeom>
                <a:rect b="b" l="l" r="r" t="t"/>
                <a:pathLst>
                  <a:path extrusionOk="0" h="3950" w="2831">
                    <a:moveTo>
                      <a:pt x="2831" y="1"/>
                    </a:moveTo>
                    <a:lnTo>
                      <a:pt x="1" y="1987"/>
                    </a:lnTo>
                    <a:lnTo>
                      <a:pt x="2831" y="3950"/>
                    </a:lnTo>
                    <a:lnTo>
                      <a:pt x="2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63"/>
              <p:cNvSpPr/>
              <p:nvPr/>
            </p:nvSpPr>
            <p:spPr>
              <a:xfrm>
                <a:off x="3436825" y="31917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3" y="1"/>
                    </a:moveTo>
                    <a:lnTo>
                      <a:pt x="0" y="1987"/>
                    </a:lnTo>
                    <a:lnTo>
                      <a:pt x="2853" y="3950"/>
                    </a:lnTo>
                    <a:lnTo>
                      <a:pt x="28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63"/>
              <p:cNvSpPr/>
              <p:nvPr/>
            </p:nvSpPr>
            <p:spPr>
              <a:xfrm>
                <a:off x="3350075" y="3191725"/>
                <a:ext cx="71375" cy="98750"/>
              </a:xfrm>
              <a:custGeom>
                <a:rect b="b" l="l" r="r" t="t"/>
                <a:pathLst>
                  <a:path extrusionOk="0" h="3950" w="2855">
                    <a:moveTo>
                      <a:pt x="2854" y="1"/>
                    </a:moveTo>
                    <a:lnTo>
                      <a:pt x="1" y="1987"/>
                    </a:lnTo>
                    <a:lnTo>
                      <a:pt x="2854" y="3950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63"/>
              <p:cNvSpPr/>
              <p:nvPr/>
            </p:nvSpPr>
            <p:spPr>
              <a:xfrm>
                <a:off x="3263350" y="3191725"/>
                <a:ext cx="70775" cy="98750"/>
              </a:xfrm>
              <a:custGeom>
                <a:rect b="b" l="l" r="r" t="t"/>
                <a:pathLst>
                  <a:path extrusionOk="0" h="3950" w="2831">
                    <a:moveTo>
                      <a:pt x="2831" y="1"/>
                    </a:moveTo>
                    <a:lnTo>
                      <a:pt x="0" y="1987"/>
                    </a:lnTo>
                    <a:lnTo>
                      <a:pt x="2831" y="3950"/>
                    </a:lnTo>
                    <a:lnTo>
                      <a:pt x="2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63"/>
              <p:cNvSpPr/>
              <p:nvPr/>
            </p:nvSpPr>
            <p:spPr>
              <a:xfrm>
                <a:off x="3018550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4" y="0"/>
                    </a:moveTo>
                    <a:lnTo>
                      <a:pt x="0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63"/>
              <p:cNvSpPr/>
              <p:nvPr/>
            </p:nvSpPr>
            <p:spPr>
              <a:xfrm>
                <a:off x="2931800" y="2566325"/>
                <a:ext cx="70800" cy="98750"/>
              </a:xfrm>
              <a:custGeom>
                <a:rect b="b" l="l" r="r" t="t"/>
                <a:pathLst>
                  <a:path extrusionOk="0" h="3950" w="2832">
                    <a:moveTo>
                      <a:pt x="2831" y="0"/>
                    </a:moveTo>
                    <a:lnTo>
                      <a:pt x="1" y="1963"/>
                    </a:lnTo>
                    <a:lnTo>
                      <a:pt x="2831" y="3949"/>
                    </a:lnTo>
                    <a:lnTo>
                      <a:pt x="28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63"/>
              <p:cNvSpPr/>
              <p:nvPr/>
            </p:nvSpPr>
            <p:spPr>
              <a:xfrm>
                <a:off x="2844500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4" y="0"/>
                    </a:moveTo>
                    <a:lnTo>
                      <a:pt x="1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63"/>
              <p:cNvSpPr/>
              <p:nvPr/>
            </p:nvSpPr>
            <p:spPr>
              <a:xfrm>
                <a:off x="2757775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3" y="0"/>
                    </a:moveTo>
                    <a:lnTo>
                      <a:pt x="0" y="1963"/>
                    </a:lnTo>
                    <a:lnTo>
                      <a:pt x="2853" y="394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63"/>
              <p:cNvSpPr/>
              <p:nvPr/>
            </p:nvSpPr>
            <p:spPr>
              <a:xfrm>
                <a:off x="3018550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4" y="0"/>
                    </a:moveTo>
                    <a:lnTo>
                      <a:pt x="0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63"/>
              <p:cNvSpPr/>
              <p:nvPr/>
            </p:nvSpPr>
            <p:spPr>
              <a:xfrm>
                <a:off x="2931800" y="2566325"/>
                <a:ext cx="70800" cy="98750"/>
              </a:xfrm>
              <a:custGeom>
                <a:rect b="b" l="l" r="r" t="t"/>
                <a:pathLst>
                  <a:path extrusionOk="0" h="3950" w="2832">
                    <a:moveTo>
                      <a:pt x="2831" y="0"/>
                    </a:moveTo>
                    <a:lnTo>
                      <a:pt x="1" y="1963"/>
                    </a:lnTo>
                    <a:lnTo>
                      <a:pt x="2831" y="3949"/>
                    </a:lnTo>
                    <a:lnTo>
                      <a:pt x="28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63"/>
              <p:cNvSpPr/>
              <p:nvPr/>
            </p:nvSpPr>
            <p:spPr>
              <a:xfrm>
                <a:off x="2844500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4" y="0"/>
                    </a:moveTo>
                    <a:lnTo>
                      <a:pt x="1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3"/>
              <p:cNvSpPr/>
              <p:nvPr/>
            </p:nvSpPr>
            <p:spPr>
              <a:xfrm>
                <a:off x="2757775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3" y="0"/>
                    </a:moveTo>
                    <a:lnTo>
                      <a:pt x="0" y="1963"/>
                    </a:lnTo>
                    <a:lnTo>
                      <a:pt x="2853" y="394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63"/>
              <p:cNvSpPr/>
              <p:nvPr/>
            </p:nvSpPr>
            <p:spPr>
              <a:xfrm>
                <a:off x="2532375" y="3015400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0" y="1"/>
                    </a:moveTo>
                    <a:lnTo>
                      <a:pt x="0" y="3950"/>
                    </a:lnTo>
                    <a:lnTo>
                      <a:pt x="2853" y="19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63"/>
              <p:cNvSpPr/>
              <p:nvPr/>
            </p:nvSpPr>
            <p:spPr>
              <a:xfrm>
                <a:off x="2619100" y="3015400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1" y="1"/>
                    </a:moveTo>
                    <a:lnTo>
                      <a:pt x="1" y="3950"/>
                    </a:lnTo>
                    <a:lnTo>
                      <a:pt x="2854" y="19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3"/>
              <p:cNvSpPr/>
              <p:nvPr/>
            </p:nvSpPr>
            <p:spPr>
              <a:xfrm>
                <a:off x="2705850" y="3015400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0" y="1"/>
                    </a:moveTo>
                    <a:lnTo>
                      <a:pt x="0" y="3950"/>
                    </a:lnTo>
                    <a:lnTo>
                      <a:pt x="2853" y="19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63"/>
              <p:cNvSpPr/>
              <p:nvPr/>
            </p:nvSpPr>
            <p:spPr>
              <a:xfrm>
                <a:off x="2793150" y="3015400"/>
                <a:ext cx="70775" cy="98750"/>
              </a:xfrm>
              <a:custGeom>
                <a:rect b="b" l="l" r="r" t="t"/>
                <a:pathLst>
                  <a:path extrusionOk="0" h="3950" w="2831">
                    <a:moveTo>
                      <a:pt x="0" y="1"/>
                    </a:moveTo>
                    <a:lnTo>
                      <a:pt x="0" y="3950"/>
                    </a:lnTo>
                    <a:lnTo>
                      <a:pt x="2831" y="19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63"/>
              <p:cNvSpPr/>
              <p:nvPr/>
            </p:nvSpPr>
            <p:spPr>
              <a:xfrm>
                <a:off x="2292125" y="2201125"/>
                <a:ext cx="70800" cy="98725"/>
              </a:xfrm>
              <a:custGeom>
                <a:rect b="b" l="l" r="r" t="t"/>
                <a:pathLst>
                  <a:path extrusionOk="0" h="3949" w="2832">
                    <a:moveTo>
                      <a:pt x="1" y="0"/>
                    </a:moveTo>
                    <a:lnTo>
                      <a:pt x="1" y="3949"/>
                    </a:lnTo>
                    <a:lnTo>
                      <a:pt x="2831" y="1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3"/>
              <p:cNvSpPr/>
              <p:nvPr/>
            </p:nvSpPr>
            <p:spPr>
              <a:xfrm>
                <a:off x="2378875" y="2201125"/>
                <a:ext cx="71350" cy="98725"/>
              </a:xfrm>
              <a:custGeom>
                <a:rect b="b" l="l" r="r" t="t"/>
                <a:pathLst>
                  <a:path extrusionOk="0" h="3949" w="2854">
                    <a:moveTo>
                      <a:pt x="0" y="0"/>
                    </a:moveTo>
                    <a:lnTo>
                      <a:pt x="0" y="3949"/>
                    </a:lnTo>
                    <a:lnTo>
                      <a:pt x="2853" y="19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63"/>
              <p:cNvSpPr/>
              <p:nvPr/>
            </p:nvSpPr>
            <p:spPr>
              <a:xfrm>
                <a:off x="2465600" y="2201125"/>
                <a:ext cx="71350" cy="98725"/>
              </a:xfrm>
              <a:custGeom>
                <a:rect b="b" l="l" r="r" t="t"/>
                <a:pathLst>
                  <a:path extrusionOk="0" h="3949" w="2854">
                    <a:moveTo>
                      <a:pt x="1" y="0"/>
                    </a:moveTo>
                    <a:lnTo>
                      <a:pt x="1" y="3949"/>
                    </a:lnTo>
                    <a:lnTo>
                      <a:pt x="2854" y="1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63"/>
              <p:cNvSpPr/>
              <p:nvPr/>
            </p:nvSpPr>
            <p:spPr>
              <a:xfrm>
                <a:off x="2552900" y="2201125"/>
                <a:ext cx="70800" cy="98725"/>
              </a:xfrm>
              <a:custGeom>
                <a:rect b="b" l="l" r="r" t="t"/>
                <a:pathLst>
                  <a:path extrusionOk="0" h="3949" w="2832">
                    <a:moveTo>
                      <a:pt x="1" y="0"/>
                    </a:moveTo>
                    <a:lnTo>
                      <a:pt x="1" y="3949"/>
                    </a:lnTo>
                    <a:lnTo>
                      <a:pt x="2831" y="1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3" name="Google Shape;1103;p63"/>
            <p:cNvGrpSpPr/>
            <p:nvPr/>
          </p:nvGrpSpPr>
          <p:grpSpPr>
            <a:xfrm>
              <a:off x="1606275" y="2799700"/>
              <a:ext cx="835425" cy="530150"/>
              <a:chOff x="1779700" y="2799700"/>
              <a:chExt cx="835425" cy="530150"/>
            </a:xfrm>
          </p:grpSpPr>
          <p:sp>
            <p:nvSpPr>
              <p:cNvPr id="1104" name="Google Shape;1104;p63"/>
              <p:cNvSpPr/>
              <p:nvPr/>
            </p:nvSpPr>
            <p:spPr>
              <a:xfrm>
                <a:off x="1779700" y="2799700"/>
                <a:ext cx="835425" cy="530150"/>
              </a:xfrm>
              <a:custGeom>
                <a:rect b="b" l="l" r="r" t="t"/>
                <a:pathLst>
                  <a:path extrusionOk="0" h="21206" w="33417">
                    <a:moveTo>
                      <a:pt x="3835" y="1"/>
                    </a:moveTo>
                    <a:cubicBezTo>
                      <a:pt x="1713" y="1"/>
                      <a:pt x="1" y="1736"/>
                      <a:pt x="1" y="3836"/>
                    </a:cubicBezTo>
                    <a:lnTo>
                      <a:pt x="1" y="17371"/>
                    </a:lnTo>
                    <a:cubicBezTo>
                      <a:pt x="1" y="19494"/>
                      <a:pt x="1713" y="21206"/>
                      <a:pt x="3835" y="21206"/>
                    </a:cubicBezTo>
                    <a:lnTo>
                      <a:pt x="29582" y="21206"/>
                    </a:lnTo>
                    <a:cubicBezTo>
                      <a:pt x="31705" y="21206"/>
                      <a:pt x="33417" y="19494"/>
                      <a:pt x="33417" y="17371"/>
                    </a:cubicBezTo>
                    <a:lnTo>
                      <a:pt x="33417" y="3836"/>
                    </a:lnTo>
                    <a:cubicBezTo>
                      <a:pt x="33417" y="1736"/>
                      <a:pt x="31705" y="1"/>
                      <a:pt x="295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63"/>
              <p:cNvSpPr/>
              <p:nvPr/>
            </p:nvSpPr>
            <p:spPr>
              <a:xfrm>
                <a:off x="2013650" y="2880750"/>
                <a:ext cx="368100" cy="368075"/>
              </a:xfrm>
              <a:custGeom>
                <a:rect b="b" l="l" r="r" t="t"/>
                <a:pathLst>
                  <a:path extrusionOk="0" h="14723" w="14724">
                    <a:moveTo>
                      <a:pt x="7351" y="0"/>
                    </a:moveTo>
                    <a:cubicBezTo>
                      <a:pt x="3288" y="0"/>
                      <a:pt x="1" y="3287"/>
                      <a:pt x="1" y="7373"/>
                    </a:cubicBezTo>
                    <a:cubicBezTo>
                      <a:pt x="1" y="11436"/>
                      <a:pt x="3288" y="14722"/>
                      <a:pt x="7351" y="14722"/>
                    </a:cubicBezTo>
                    <a:cubicBezTo>
                      <a:pt x="11414" y="14722"/>
                      <a:pt x="14723" y="11436"/>
                      <a:pt x="14723" y="7373"/>
                    </a:cubicBezTo>
                    <a:cubicBezTo>
                      <a:pt x="14723" y="3287"/>
                      <a:pt x="11414" y="0"/>
                      <a:pt x="7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63"/>
              <p:cNvSpPr/>
              <p:nvPr/>
            </p:nvSpPr>
            <p:spPr>
              <a:xfrm>
                <a:off x="2116075" y="2970325"/>
                <a:ext cx="163225" cy="188900"/>
              </a:xfrm>
              <a:custGeom>
                <a:rect b="b" l="l" r="r" t="t"/>
                <a:pathLst>
                  <a:path extrusionOk="0" h="7556" w="6529">
                    <a:moveTo>
                      <a:pt x="1" y="1"/>
                    </a:moveTo>
                    <a:lnTo>
                      <a:pt x="1" y="7556"/>
                    </a:lnTo>
                    <a:lnTo>
                      <a:pt x="6529" y="37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7" name="Google Shape;1107;p63"/>
            <p:cNvGrpSpPr/>
            <p:nvPr/>
          </p:nvGrpSpPr>
          <p:grpSpPr>
            <a:xfrm>
              <a:off x="3314175" y="3021125"/>
              <a:ext cx="631725" cy="439975"/>
              <a:chOff x="3487600" y="3021125"/>
              <a:chExt cx="631725" cy="439975"/>
            </a:xfrm>
          </p:grpSpPr>
          <p:sp>
            <p:nvSpPr>
              <p:cNvPr id="1108" name="Google Shape;1108;p63"/>
              <p:cNvSpPr/>
              <p:nvPr/>
            </p:nvSpPr>
            <p:spPr>
              <a:xfrm>
                <a:off x="3487600" y="3021125"/>
                <a:ext cx="631725" cy="198025"/>
              </a:xfrm>
              <a:custGeom>
                <a:rect b="b" l="l" r="r" t="t"/>
                <a:pathLst>
                  <a:path extrusionOk="0" h="7921" w="25269">
                    <a:moveTo>
                      <a:pt x="3972" y="0"/>
                    </a:moveTo>
                    <a:cubicBezTo>
                      <a:pt x="1781" y="0"/>
                      <a:pt x="1" y="1780"/>
                      <a:pt x="1" y="3949"/>
                    </a:cubicBezTo>
                    <a:cubicBezTo>
                      <a:pt x="1" y="6140"/>
                      <a:pt x="1781" y="7920"/>
                      <a:pt x="3972" y="7920"/>
                    </a:cubicBezTo>
                    <a:lnTo>
                      <a:pt x="21297" y="7920"/>
                    </a:lnTo>
                    <a:cubicBezTo>
                      <a:pt x="23488" y="7920"/>
                      <a:pt x="25268" y="6140"/>
                      <a:pt x="25268" y="3949"/>
                    </a:cubicBezTo>
                    <a:cubicBezTo>
                      <a:pt x="25268" y="1780"/>
                      <a:pt x="23488" y="0"/>
                      <a:pt x="21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08014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7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63"/>
              <p:cNvSpPr/>
              <p:nvPr/>
            </p:nvSpPr>
            <p:spPr>
              <a:xfrm>
                <a:off x="3551525" y="3050800"/>
                <a:ext cx="138100" cy="138675"/>
              </a:xfrm>
              <a:custGeom>
                <a:rect b="b" l="l" r="r" t="t"/>
                <a:pathLst>
                  <a:path extrusionOk="0" h="5547" w="5524">
                    <a:moveTo>
                      <a:pt x="2762" y="0"/>
                    </a:moveTo>
                    <a:cubicBezTo>
                      <a:pt x="1233" y="0"/>
                      <a:pt x="0" y="1233"/>
                      <a:pt x="0" y="2762"/>
                    </a:cubicBezTo>
                    <a:cubicBezTo>
                      <a:pt x="0" y="4291"/>
                      <a:pt x="1233" y="5547"/>
                      <a:pt x="2762" y="5547"/>
                    </a:cubicBezTo>
                    <a:cubicBezTo>
                      <a:pt x="4291" y="5547"/>
                      <a:pt x="5524" y="4291"/>
                      <a:pt x="5524" y="2762"/>
                    </a:cubicBezTo>
                    <a:cubicBezTo>
                      <a:pt x="5524" y="1233"/>
                      <a:pt x="4291" y="0"/>
                      <a:pt x="27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7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63"/>
              <p:cNvSpPr/>
              <p:nvPr/>
            </p:nvSpPr>
            <p:spPr>
              <a:xfrm>
                <a:off x="3487600" y="3263075"/>
                <a:ext cx="631725" cy="198025"/>
              </a:xfrm>
              <a:custGeom>
                <a:rect b="b" l="l" r="r" t="t"/>
                <a:pathLst>
                  <a:path extrusionOk="0" h="7921" w="25269">
                    <a:moveTo>
                      <a:pt x="3972" y="0"/>
                    </a:moveTo>
                    <a:cubicBezTo>
                      <a:pt x="1781" y="0"/>
                      <a:pt x="1" y="1780"/>
                      <a:pt x="1" y="3972"/>
                    </a:cubicBezTo>
                    <a:cubicBezTo>
                      <a:pt x="1" y="6163"/>
                      <a:pt x="1781" y="7920"/>
                      <a:pt x="3972" y="7920"/>
                    </a:cubicBezTo>
                    <a:lnTo>
                      <a:pt x="21297" y="7920"/>
                    </a:lnTo>
                    <a:cubicBezTo>
                      <a:pt x="23488" y="7920"/>
                      <a:pt x="25268" y="6163"/>
                      <a:pt x="25268" y="3972"/>
                    </a:cubicBezTo>
                    <a:cubicBezTo>
                      <a:pt x="25268" y="1780"/>
                      <a:pt x="23488" y="0"/>
                      <a:pt x="21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08014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7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63"/>
              <p:cNvSpPr/>
              <p:nvPr/>
            </p:nvSpPr>
            <p:spPr>
              <a:xfrm>
                <a:off x="3916725" y="3293300"/>
                <a:ext cx="138675" cy="138125"/>
              </a:xfrm>
              <a:custGeom>
                <a:rect b="b" l="l" r="r" t="t"/>
                <a:pathLst>
                  <a:path extrusionOk="0" h="5525" w="5547">
                    <a:moveTo>
                      <a:pt x="2762" y="1"/>
                    </a:moveTo>
                    <a:cubicBezTo>
                      <a:pt x="1233" y="1"/>
                      <a:pt x="0" y="1233"/>
                      <a:pt x="0" y="2763"/>
                    </a:cubicBezTo>
                    <a:cubicBezTo>
                      <a:pt x="0" y="4292"/>
                      <a:pt x="1233" y="5524"/>
                      <a:pt x="2762" y="5524"/>
                    </a:cubicBezTo>
                    <a:cubicBezTo>
                      <a:pt x="4292" y="5524"/>
                      <a:pt x="5547" y="4292"/>
                      <a:pt x="5547" y="2763"/>
                    </a:cubicBezTo>
                    <a:cubicBezTo>
                      <a:pt x="5547" y="1233"/>
                      <a:pt x="4292" y="1"/>
                      <a:pt x="27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7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2" name="Google Shape;1112;p63"/>
            <p:cNvGrpSpPr/>
            <p:nvPr/>
          </p:nvGrpSpPr>
          <p:grpSpPr>
            <a:xfrm>
              <a:off x="2842275" y="2290125"/>
              <a:ext cx="651100" cy="650550"/>
              <a:chOff x="3015700" y="2290125"/>
              <a:chExt cx="651100" cy="650550"/>
            </a:xfrm>
          </p:grpSpPr>
          <p:sp>
            <p:nvSpPr>
              <p:cNvPr id="1113" name="Google Shape;1113;p63"/>
              <p:cNvSpPr/>
              <p:nvPr/>
            </p:nvSpPr>
            <p:spPr>
              <a:xfrm>
                <a:off x="3095575" y="2370025"/>
                <a:ext cx="491350" cy="490775"/>
              </a:xfrm>
              <a:custGeom>
                <a:rect b="b" l="l" r="r" t="t"/>
                <a:pathLst>
                  <a:path extrusionOk="0" h="19631" w="19654">
                    <a:moveTo>
                      <a:pt x="9838" y="0"/>
                    </a:moveTo>
                    <a:cubicBezTo>
                      <a:pt x="4406" y="0"/>
                      <a:pt x="1" y="4406"/>
                      <a:pt x="1" y="9815"/>
                    </a:cubicBezTo>
                    <a:cubicBezTo>
                      <a:pt x="1" y="15248"/>
                      <a:pt x="4406" y="19630"/>
                      <a:pt x="9838" y="19630"/>
                    </a:cubicBezTo>
                    <a:cubicBezTo>
                      <a:pt x="15248" y="19630"/>
                      <a:pt x="19653" y="15248"/>
                      <a:pt x="19653" y="9815"/>
                    </a:cubicBezTo>
                    <a:cubicBezTo>
                      <a:pt x="19653" y="4406"/>
                      <a:pt x="15248" y="0"/>
                      <a:pt x="98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63"/>
              <p:cNvSpPr/>
              <p:nvPr/>
            </p:nvSpPr>
            <p:spPr>
              <a:xfrm>
                <a:off x="3015700" y="2290125"/>
                <a:ext cx="651100" cy="650550"/>
              </a:xfrm>
              <a:custGeom>
                <a:rect b="b" l="l" r="r" t="t"/>
                <a:pathLst>
                  <a:path extrusionOk="0" h="26022" w="26044">
                    <a:moveTo>
                      <a:pt x="13033" y="3607"/>
                    </a:moveTo>
                    <a:cubicBezTo>
                      <a:pt x="18215" y="3607"/>
                      <a:pt x="22438" y="7807"/>
                      <a:pt x="22438" y="13011"/>
                    </a:cubicBezTo>
                    <a:cubicBezTo>
                      <a:pt x="22438" y="18215"/>
                      <a:pt x="18215" y="22438"/>
                      <a:pt x="13033" y="22438"/>
                    </a:cubicBezTo>
                    <a:cubicBezTo>
                      <a:pt x="7829" y="22438"/>
                      <a:pt x="3607" y="18215"/>
                      <a:pt x="3607" y="13011"/>
                    </a:cubicBezTo>
                    <a:cubicBezTo>
                      <a:pt x="3607" y="7807"/>
                      <a:pt x="7829" y="3607"/>
                      <a:pt x="13033" y="3607"/>
                    </a:cubicBezTo>
                    <a:close/>
                    <a:moveTo>
                      <a:pt x="13033" y="1"/>
                    </a:moveTo>
                    <a:cubicBezTo>
                      <a:pt x="5844" y="1"/>
                      <a:pt x="0" y="5821"/>
                      <a:pt x="0" y="13011"/>
                    </a:cubicBezTo>
                    <a:cubicBezTo>
                      <a:pt x="0" y="20201"/>
                      <a:pt x="5844" y="26022"/>
                      <a:pt x="13033" y="26022"/>
                    </a:cubicBezTo>
                    <a:cubicBezTo>
                      <a:pt x="20201" y="26022"/>
                      <a:pt x="26044" y="20201"/>
                      <a:pt x="26044" y="13011"/>
                    </a:cubicBezTo>
                    <a:cubicBezTo>
                      <a:pt x="26044" y="5821"/>
                      <a:pt x="20201" y="1"/>
                      <a:pt x="130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63"/>
              <p:cNvSpPr/>
              <p:nvPr/>
            </p:nvSpPr>
            <p:spPr>
              <a:xfrm>
                <a:off x="3233675" y="2508125"/>
                <a:ext cx="215150" cy="214575"/>
              </a:xfrm>
              <a:custGeom>
                <a:rect b="b" l="l" r="r" t="t"/>
                <a:pathLst>
                  <a:path extrusionOk="0" h="8583" w="8606">
                    <a:moveTo>
                      <a:pt x="4292" y="3059"/>
                    </a:moveTo>
                    <a:cubicBezTo>
                      <a:pt x="4976" y="3059"/>
                      <a:pt x="5547" y="3629"/>
                      <a:pt x="5547" y="4314"/>
                    </a:cubicBezTo>
                    <a:cubicBezTo>
                      <a:pt x="5547" y="4999"/>
                      <a:pt x="4976" y="5570"/>
                      <a:pt x="4292" y="5570"/>
                    </a:cubicBezTo>
                    <a:cubicBezTo>
                      <a:pt x="3584" y="5570"/>
                      <a:pt x="3036" y="4999"/>
                      <a:pt x="3036" y="4314"/>
                    </a:cubicBezTo>
                    <a:cubicBezTo>
                      <a:pt x="3036" y="3629"/>
                      <a:pt x="3584" y="3059"/>
                      <a:pt x="4292" y="3059"/>
                    </a:cubicBezTo>
                    <a:close/>
                    <a:moveTo>
                      <a:pt x="3789" y="0"/>
                    </a:moveTo>
                    <a:cubicBezTo>
                      <a:pt x="3675" y="0"/>
                      <a:pt x="3561" y="91"/>
                      <a:pt x="3538" y="183"/>
                    </a:cubicBezTo>
                    <a:lnTo>
                      <a:pt x="3287" y="1187"/>
                    </a:lnTo>
                    <a:cubicBezTo>
                      <a:pt x="3128" y="1256"/>
                      <a:pt x="2945" y="1324"/>
                      <a:pt x="2785" y="1415"/>
                    </a:cubicBezTo>
                    <a:lnTo>
                      <a:pt x="1918" y="890"/>
                    </a:lnTo>
                    <a:cubicBezTo>
                      <a:pt x="1880" y="871"/>
                      <a:pt x="1834" y="860"/>
                      <a:pt x="1789" y="860"/>
                    </a:cubicBezTo>
                    <a:cubicBezTo>
                      <a:pt x="1725" y="860"/>
                      <a:pt x="1661" y="883"/>
                      <a:pt x="1621" y="936"/>
                    </a:cubicBezTo>
                    <a:lnTo>
                      <a:pt x="914" y="1644"/>
                    </a:lnTo>
                    <a:cubicBezTo>
                      <a:pt x="822" y="1735"/>
                      <a:pt x="799" y="1849"/>
                      <a:pt x="868" y="1963"/>
                    </a:cubicBezTo>
                    <a:lnTo>
                      <a:pt x="1393" y="2808"/>
                    </a:lnTo>
                    <a:cubicBezTo>
                      <a:pt x="1302" y="2967"/>
                      <a:pt x="1233" y="3150"/>
                      <a:pt x="1165" y="3333"/>
                    </a:cubicBezTo>
                    <a:lnTo>
                      <a:pt x="206" y="3561"/>
                    </a:lnTo>
                    <a:cubicBezTo>
                      <a:pt x="92" y="3584"/>
                      <a:pt x="0" y="3698"/>
                      <a:pt x="0" y="3812"/>
                    </a:cubicBezTo>
                    <a:lnTo>
                      <a:pt x="0" y="4816"/>
                    </a:lnTo>
                    <a:cubicBezTo>
                      <a:pt x="0" y="4930"/>
                      <a:pt x="92" y="5022"/>
                      <a:pt x="206" y="5067"/>
                    </a:cubicBezTo>
                    <a:lnTo>
                      <a:pt x="1165" y="5296"/>
                    </a:lnTo>
                    <a:cubicBezTo>
                      <a:pt x="1233" y="5478"/>
                      <a:pt x="1302" y="5661"/>
                      <a:pt x="1393" y="5821"/>
                    </a:cubicBezTo>
                    <a:lnTo>
                      <a:pt x="868" y="6665"/>
                    </a:lnTo>
                    <a:cubicBezTo>
                      <a:pt x="799" y="6779"/>
                      <a:pt x="822" y="6893"/>
                      <a:pt x="914" y="6985"/>
                    </a:cubicBezTo>
                    <a:lnTo>
                      <a:pt x="1621" y="7692"/>
                    </a:lnTo>
                    <a:cubicBezTo>
                      <a:pt x="1661" y="7746"/>
                      <a:pt x="1725" y="7768"/>
                      <a:pt x="1789" y="7768"/>
                    </a:cubicBezTo>
                    <a:cubicBezTo>
                      <a:pt x="1834" y="7768"/>
                      <a:pt x="1880" y="7757"/>
                      <a:pt x="1918" y="7738"/>
                    </a:cubicBezTo>
                    <a:lnTo>
                      <a:pt x="2785" y="7213"/>
                    </a:lnTo>
                    <a:cubicBezTo>
                      <a:pt x="2945" y="7304"/>
                      <a:pt x="3128" y="7373"/>
                      <a:pt x="3287" y="7418"/>
                    </a:cubicBezTo>
                    <a:lnTo>
                      <a:pt x="3538" y="8400"/>
                    </a:lnTo>
                    <a:cubicBezTo>
                      <a:pt x="3561" y="8514"/>
                      <a:pt x="3675" y="8582"/>
                      <a:pt x="3789" y="8582"/>
                    </a:cubicBezTo>
                    <a:lnTo>
                      <a:pt x="4794" y="8582"/>
                    </a:lnTo>
                    <a:cubicBezTo>
                      <a:pt x="4908" y="8582"/>
                      <a:pt x="4999" y="8514"/>
                      <a:pt x="5045" y="8400"/>
                    </a:cubicBezTo>
                    <a:lnTo>
                      <a:pt x="5273" y="7418"/>
                    </a:lnTo>
                    <a:cubicBezTo>
                      <a:pt x="5456" y="7373"/>
                      <a:pt x="5616" y="7304"/>
                      <a:pt x="5798" y="7213"/>
                    </a:cubicBezTo>
                    <a:lnTo>
                      <a:pt x="6643" y="7738"/>
                    </a:lnTo>
                    <a:cubicBezTo>
                      <a:pt x="6690" y="7757"/>
                      <a:pt x="6737" y="7768"/>
                      <a:pt x="6783" y="7768"/>
                    </a:cubicBezTo>
                    <a:cubicBezTo>
                      <a:pt x="6847" y="7768"/>
                      <a:pt x="6909" y="7746"/>
                      <a:pt x="6962" y="7692"/>
                    </a:cubicBezTo>
                    <a:lnTo>
                      <a:pt x="7670" y="6985"/>
                    </a:lnTo>
                    <a:cubicBezTo>
                      <a:pt x="7738" y="6893"/>
                      <a:pt x="7761" y="6779"/>
                      <a:pt x="7715" y="6665"/>
                    </a:cubicBezTo>
                    <a:lnTo>
                      <a:pt x="7190" y="5821"/>
                    </a:lnTo>
                    <a:cubicBezTo>
                      <a:pt x="7282" y="5661"/>
                      <a:pt x="7350" y="5478"/>
                      <a:pt x="7396" y="5296"/>
                    </a:cubicBezTo>
                    <a:lnTo>
                      <a:pt x="8400" y="5067"/>
                    </a:lnTo>
                    <a:cubicBezTo>
                      <a:pt x="8514" y="5022"/>
                      <a:pt x="8606" y="4930"/>
                      <a:pt x="8606" y="4816"/>
                    </a:cubicBezTo>
                    <a:lnTo>
                      <a:pt x="8606" y="3812"/>
                    </a:lnTo>
                    <a:cubicBezTo>
                      <a:pt x="8606" y="3698"/>
                      <a:pt x="8514" y="3584"/>
                      <a:pt x="8400" y="3561"/>
                    </a:cubicBezTo>
                    <a:lnTo>
                      <a:pt x="7396" y="3333"/>
                    </a:lnTo>
                    <a:cubicBezTo>
                      <a:pt x="7350" y="3150"/>
                      <a:pt x="7282" y="2967"/>
                      <a:pt x="7190" y="2808"/>
                    </a:cubicBezTo>
                    <a:lnTo>
                      <a:pt x="7715" y="1963"/>
                    </a:lnTo>
                    <a:cubicBezTo>
                      <a:pt x="7761" y="1849"/>
                      <a:pt x="7738" y="1735"/>
                      <a:pt x="7670" y="1644"/>
                    </a:cubicBezTo>
                    <a:lnTo>
                      <a:pt x="6962" y="936"/>
                    </a:lnTo>
                    <a:cubicBezTo>
                      <a:pt x="6909" y="883"/>
                      <a:pt x="6847" y="860"/>
                      <a:pt x="6783" y="860"/>
                    </a:cubicBezTo>
                    <a:cubicBezTo>
                      <a:pt x="6737" y="860"/>
                      <a:pt x="6690" y="871"/>
                      <a:pt x="6643" y="890"/>
                    </a:cubicBezTo>
                    <a:lnTo>
                      <a:pt x="5798" y="1415"/>
                    </a:lnTo>
                    <a:cubicBezTo>
                      <a:pt x="5616" y="1324"/>
                      <a:pt x="5456" y="1256"/>
                      <a:pt x="5273" y="1187"/>
                    </a:cubicBezTo>
                    <a:lnTo>
                      <a:pt x="5045" y="183"/>
                    </a:lnTo>
                    <a:cubicBezTo>
                      <a:pt x="4999" y="91"/>
                      <a:pt x="4908" y="0"/>
                      <a:pt x="47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6" name="Google Shape;1116;p63"/>
            <p:cNvGrpSpPr/>
            <p:nvPr/>
          </p:nvGrpSpPr>
          <p:grpSpPr>
            <a:xfrm>
              <a:off x="1690150" y="1989975"/>
              <a:ext cx="525600" cy="525575"/>
              <a:chOff x="1863575" y="1989975"/>
              <a:chExt cx="525600" cy="525575"/>
            </a:xfrm>
          </p:grpSpPr>
          <p:sp>
            <p:nvSpPr>
              <p:cNvPr id="1117" name="Google Shape;1117;p63"/>
              <p:cNvSpPr/>
              <p:nvPr/>
            </p:nvSpPr>
            <p:spPr>
              <a:xfrm>
                <a:off x="1863575" y="1989975"/>
                <a:ext cx="525600" cy="525575"/>
              </a:xfrm>
              <a:custGeom>
                <a:rect b="b" l="l" r="r" t="t"/>
                <a:pathLst>
                  <a:path extrusionOk="0" h="21023" w="21024">
                    <a:moveTo>
                      <a:pt x="10523" y="1"/>
                    </a:moveTo>
                    <a:cubicBezTo>
                      <a:pt x="4703" y="1"/>
                      <a:pt x="1" y="4703"/>
                      <a:pt x="1" y="10523"/>
                    </a:cubicBezTo>
                    <a:cubicBezTo>
                      <a:pt x="1" y="16321"/>
                      <a:pt x="4703" y="21023"/>
                      <a:pt x="10523" y="21023"/>
                    </a:cubicBezTo>
                    <a:cubicBezTo>
                      <a:pt x="16321" y="21023"/>
                      <a:pt x="21023" y="16321"/>
                      <a:pt x="21023" y="10523"/>
                    </a:cubicBezTo>
                    <a:cubicBezTo>
                      <a:pt x="21023" y="4703"/>
                      <a:pt x="16321" y="1"/>
                      <a:pt x="105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63"/>
              <p:cNvSpPr/>
              <p:nvPr/>
            </p:nvSpPr>
            <p:spPr>
              <a:xfrm>
                <a:off x="1962875" y="2089275"/>
                <a:ext cx="327000" cy="327000"/>
              </a:xfrm>
              <a:custGeom>
                <a:rect b="b" l="l" r="r" t="t"/>
                <a:pathLst>
                  <a:path extrusionOk="0" h="13080" w="13080">
                    <a:moveTo>
                      <a:pt x="6551" y="0"/>
                    </a:moveTo>
                    <a:cubicBezTo>
                      <a:pt x="2922" y="0"/>
                      <a:pt x="1" y="2922"/>
                      <a:pt x="1" y="6551"/>
                    </a:cubicBezTo>
                    <a:cubicBezTo>
                      <a:pt x="1" y="10158"/>
                      <a:pt x="2922" y="13079"/>
                      <a:pt x="6551" y="13079"/>
                    </a:cubicBezTo>
                    <a:cubicBezTo>
                      <a:pt x="10158" y="13079"/>
                      <a:pt x="13079" y="10158"/>
                      <a:pt x="13079" y="6551"/>
                    </a:cubicBezTo>
                    <a:cubicBezTo>
                      <a:pt x="13079" y="2922"/>
                      <a:pt x="10158" y="0"/>
                      <a:pt x="65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63"/>
              <p:cNvSpPr/>
              <p:nvPr/>
            </p:nvSpPr>
            <p:spPr>
              <a:xfrm>
                <a:off x="2103250" y="2330650"/>
                <a:ext cx="46250" cy="20575"/>
              </a:xfrm>
              <a:custGeom>
                <a:rect b="b" l="l" r="r" t="t"/>
                <a:pathLst>
                  <a:path extrusionOk="0" h="823" w="1850">
                    <a:moveTo>
                      <a:pt x="1" y="1"/>
                    </a:moveTo>
                    <a:cubicBezTo>
                      <a:pt x="69" y="457"/>
                      <a:pt x="457" y="822"/>
                      <a:pt x="936" y="822"/>
                    </a:cubicBezTo>
                    <a:cubicBezTo>
                      <a:pt x="1393" y="822"/>
                      <a:pt x="1781" y="457"/>
                      <a:pt x="1849" y="1"/>
                    </a:cubicBezTo>
                    <a:lnTo>
                      <a:pt x="1849" y="1"/>
                    </a:lnTo>
                    <a:cubicBezTo>
                      <a:pt x="1461" y="23"/>
                      <a:pt x="1142" y="23"/>
                      <a:pt x="936" y="23"/>
                    </a:cubicBezTo>
                    <a:cubicBezTo>
                      <a:pt x="708" y="23"/>
                      <a:pt x="389" y="2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63"/>
              <p:cNvSpPr/>
              <p:nvPr/>
            </p:nvSpPr>
            <p:spPr>
              <a:xfrm>
                <a:off x="2067300" y="2154325"/>
                <a:ext cx="118150" cy="117000"/>
              </a:xfrm>
              <a:custGeom>
                <a:rect b="b" l="l" r="r" t="t"/>
                <a:pathLst>
                  <a:path extrusionOk="0" h="4680" w="4726">
                    <a:moveTo>
                      <a:pt x="2374" y="1"/>
                    </a:moveTo>
                    <a:cubicBezTo>
                      <a:pt x="1279" y="1"/>
                      <a:pt x="389" y="891"/>
                      <a:pt x="389" y="1964"/>
                    </a:cubicBezTo>
                    <a:cubicBezTo>
                      <a:pt x="389" y="2808"/>
                      <a:pt x="252" y="3630"/>
                      <a:pt x="1" y="4406"/>
                    </a:cubicBezTo>
                    <a:cubicBezTo>
                      <a:pt x="594" y="4566"/>
                      <a:pt x="1393" y="4680"/>
                      <a:pt x="2374" y="4680"/>
                    </a:cubicBezTo>
                    <a:cubicBezTo>
                      <a:pt x="3333" y="4680"/>
                      <a:pt x="4132" y="4566"/>
                      <a:pt x="4725" y="4406"/>
                    </a:cubicBezTo>
                    <a:cubicBezTo>
                      <a:pt x="4474" y="3607"/>
                      <a:pt x="4337" y="2785"/>
                      <a:pt x="4337" y="1964"/>
                    </a:cubicBezTo>
                    <a:cubicBezTo>
                      <a:pt x="4337" y="891"/>
                      <a:pt x="3447" y="1"/>
                      <a:pt x="2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63"/>
              <p:cNvSpPr/>
              <p:nvPr/>
            </p:nvSpPr>
            <p:spPr>
              <a:xfrm>
                <a:off x="2052475" y="2277000"/>
                <a:ext cx="147800" cy="41125"/>
              </a:xfrm>
              <a:custGeom>
                <a:rect b="b" l="l" r="r" t="t"/>
                <a:pathLst>
                  <a:path extrusionOk="0" h="1645" w="5912">
                    <a:moveTo>
                      <a:pt x="411" y="1"/>
                    </a:moveTo>
                    <a:cubicBezTo>
                      <a:pt x="320" y="252"/>
                      <a:pt x="206" y="503"/>
                      <a:pt x="69" y="754"/>
                    </a:cubicBezTo>
                    <a:cubicBezTo>
                      <a:pt x="23" y="845"/>
                      <a:pt x="0" y="891"/>
                      <a:pt x="0" y="891"/>
                    </a:cubicBezTo>
                    <a:cubicBezTo>
                      <a:pt x="0" y="1302"/>
                      <a:pt x="1324" y="1644"/>
                      <a:pt x="2967" y="1644"/>
                    </a:cubicBezTo>
                    <a:cubicBezTo>
                      <a:pt x="4588" y="1644"/>
                      <a:pt x="5912" y="1302"/>
                      <a:pt x="5912" y="891"/>
                    </a:cubicBezTo>
                    <a:cubicBezTo>
                      <a:pt x="5912" y="891"/>
                      <a:pt x="5889" y="845"/>
                      <a:pt x="5843" y="754"/>
                    </a:cubicBezTo>
                    <a:cubicBezTo>
                      <a:pt x="5706" y="503"/>
                      <a:pt x="5592" y="252"/>
                      <a:pt x="5501" y="1"/>
                    </a:cubicBezTo>
                    <a:cubicBezTo>
                      <a:pt x="4771" y="206"/>
                      <a:pt x="3858" y="298"/>
                      <a:pt x="2967" y="298"/>
                    </a:cubicBezTo>
                    <a:cubicBezTo>
                      <a:pt x="2054" y="298"/>
                      <a:pt x="1141" y="206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2" name="Google Shape;1122;p63"/>
            <p:cNvGrpSpPr/>
            <p:nvPr/>
          </p:nvGrpSpPr>
          <p:grpSpPr>
            <a:xfrm>
              <a:off x="2958675" y="1932050"/>
              <a:ext cx="985500" cy="308175"/>
              <a:chOff x="3132100" y="1876425"/>
              <a:chExt cx="985500" cy="308175"/>
            </a:xfrm>
          </p:grpSpPr>
          <p:sp>
            <p:nvSpPr>
              <p:cNvPr id="1123" name="Google Shape;1123;p63"/>
              <p:cNvSpPr/>
              <p:nvPr/>
            </p:nvSpPr>
            <p:spPr>
              <a:xfrm>
                <a:off x="3132100" y="1876425"/>
                <a:ext cx="985500" cy="308175"/>
              </a:xfrm>
              <a:custGeom>
                <a:rect b="b" l="l" r="r" t="t"/>
                <a:pathLst>
                  <a:path extrusionOk="0" h="12327" w="39420">
                    <a:moveTo>
                      <a:pt x="2785" y="1"/>
                    </a:moveTo>
                    <a:cubicBezTo>
                      <a:pt x="1256" y="1"/>
                      <a:pt x="1" y="1256"/>
                      <a:pt x="1" y="2808"/>
                    </a:cubicBezTo>
                    <a:lnTo>
                      <a:pt x="1" y="9542"/>
                    </a:lnTo>
                    <a:cubicBezTo>
                      <a:pt x="1" y="11071"/>
                      <a:pt x="1256" y="12326"/>
                      <a:pt x="2785" y="12326"/>
                    </a:cubicBezTo>
                    <a:lnTo>
                      <a:pt x="36635" y="12326"/>
                    </a:lnTo>
                    <a:cubicBezTo>
                      <a:pt x="38187" y="12326"/>
                      <a:pt x="39420" y="11071"/>
                      <a:pt x="39420" y="9542"/>
                    </a:cubicBezTo>
                    <a:lnTo>
                      <a:pt x="39420" y="2808"/>
                    </a:lnTo>
                    <a:cubicBezTo>
                      <a:pt x="39420" y="1256"/>
                      <a:pt x="38187" y="1"/>
                      <a:pt x="36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6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63"/>
              <p:cNvSpPr/>
              <p:nvPr/>
            </p:nvSpPr>
            <p:spPr>
              <a:xfrm>
                <a:off x="3339250" y="1947750"/>
                <a:ext cx="571225" cy="53675"/>
              </a:xfrm>
              <a:custGeom>
                <a:rect b="b" l="l" r="r" t="t"/>
                <a:pathLst>
                  <a:path extrusionOk="0" h="2147" w="22849">
                    <a:moveTo>
                      <a:pt x="1073" y="1"/>
                    </a:moveTo>
                    <a:cubicBezTo>
                      <a:pt x="480" y="1"/>
                      <a:pt x="0" y="480"/>
                      <a:pt x="0" y="1074"/>
                    </a:cubicBezTo>
                    <a:cubicBezTo>
                      <a:pt x="0" y="1667"/>
                      <a:pt x="480" y="2146"/>
                      <a:pt x="1073" y="2146"/>
                    </a:cubicBezTo>
                    <a:lnTo>
                      <a:pt x="21776" y="2146"/>
                    </a:lnTo>
                    <a:cubicBezTo>
                      <a:pt x="22369" y="2146"/>
                      <a:pt x="22848" y="1667"/>
                      <a:pt x="22848" y="1074"/>
                    </a:cubicBezTo>
                    <a:cubicBezTo>
                      <a:pt x="22848" y="480"/>
                      <a:pt x="22369" y="1"/>
                      <a:pt x="217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9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63"/>
              <p:cNvSpPr/>
              <p:nvPr/>
            </p:nvSpPr>
            <p:spPr>
              <a:xfrm>
                <a:off x="3476775" y="2063025"/>
                <a:ext cx="296175" cy="53100"/>
              </a:xfrm>
              <a:custGeom>
                <a:rect b="b" l="l" r="r" t="t"/>
                <a:pathLst>
                  <a:path extrusionOk="0" h="2124" w="11847">
                    <a:moveTo>
                      <a:pt x="1073" y="0"/>
                    </a:moveTo>
                    <a:cubicBezTo>
                      <a:pt x="479" y="0"/>
                      <a:pt x="0" y="480"/>
                      <a:pt x="0" y="1050"/>
                    </a:cubicBezTo>
                    <a:cubicBezTo>
                      <a:pt x="0" y="1644"/>
                      <a:pt x="479" y="2123"/>
                      <a:pt x="1073" y="2123"/>
                    </a:cubicBezTo>
                    <a:lnTo>
                      <a:pt x="10774" y="2123"/>
                    </a:lnTo>
                    <a:cubicBezTo>
                      <a:pt x="11367" y="2123"/>
                      <a:pt x="11846" y="1644"/>
                      <a:pt x="11846" y="1050"/>
                    </a:cubicBezTo>
                    <a:cubicBezTo>
                      <a:pt x="11846" y="480"/>
                      <a:pt x="11367" y="0"/>
                      <a:pt x="107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9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6" name="Google Shape;1126;p63"/>
            <p:cNvGrpSpPr/>
            <p:nvPr/>
          </p:nvGrpSpPr>
          <p:grpSpPr>
            <a:xfrm rot="5400000">
              <a:off x="3512803" y="1122510"/>
              <a:ext cx="490684" cy="372039"/>
              <a:chOff x="7002090" y="3300197"/>
              <a:chExt cx="490684" cy="372039"/>
            </a:xfrm>
          </p:grpSpPr>
          <p:sp>
            <p:nvSpPr>
              <p:cNvPr id="1127" name="Google Shape;1127;p63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63"/>
              <p:cNvSpPr/>
              <p:nvPr/>
            </p:nvSpPr>
            <p:spPr>
              <a:xfrm>
                <a:off x="7002090" y="3626936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9" name="Google Shape;1129;p63"/>
            <p:cNvGrpSpPr/>
            <p:nvPr/>
          </p:nvGrpSpPr>
          <p:grpSpPr>
            <a:xfrm rot="-5400000">
              <a:off x="3151172" y="3703872"/>
              <a:ext cx="600510" cy="600510"/>
              <a:chOff x="5289166" y="402821"/>
              <a:chExt cx="801000" cy="801000"/>
            </a:xfrm>
          </p:grpSpPr>
          <p:sp>
            <p:nvSpPr>
              <p:cNvPr id="1130" name="Google Shape;1130;p63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63"/>
              <p:cNvSpPr/>
              <p:nvPr/>
            </p:nvSpPr>
            <p:spPr>
              <a:xfrm flipH="1" rot="10800000"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2" name="Google Shape;1132;p63"/>
            <p:cNvSpPr/>
            <p:nvPr/>
          </p:nvSpPr>
          <p:spPr>
            <a:xfrm flipH="1">
              <a:off x="1634703" y="1224494"/>
              <a:ext cx="611684" cy="80407"/>
            </a:xfrm>
            <a:custGeom>
              <a:rect b="b" l="l" r="r" t="t"/>
              <a:pathLst>
                <a:path extrusionOk="0" h="5348" w="40684">
                  <a:moveTo>
                    <a:pt x="2682" y="0"/>
                  </a:moveTo>
                  <a:cubicBezTo>
                    <a:pt x="1201" y="0"/>
                    <a:pt x="1" y="1201"/>
                    <a:pt x="1" y="2681"/>
                  </a:cubicBezTo>
                  <a:cubicBezTo>
                    <a:pt x="1" y="4163"/>
                    <a:pt x="1201" y="5347"/>
                    <a:pt x="2682" y="5347"/>
                  </a:cubicBezTo>
                  <a:lnTo>
                    <a:pt x="38003" y="5347"/>
                  </a:lnTo>
                  <a:cubicBezTo>
                    <a:pt x="39483" y="5347"/>
                    <a:pt x="40684" y="4163"/>
                    <a:pt x="40684" y="2681"/>
                  </a:cubicBezTo>
                  <a:cubicBezTo>
                    <a:pt x="40684" y="1201"/>
                    <a:pt x="39483" y="0"/>
                    <a:pt x="380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8000"/>
                </a:schemeClr>
              </a:outerShdw>
              <a:reflection blurRad="0" dir="5400000" dist="38100" endA="0" endPos="9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3"/>
            <p:cNvSpPr/>
            <p:nvPr/>
          </p:nvSpPr>
          <p:spPr>
            <a:xfrm flipH="1">
              <a:off x="1938199" y="1392751"/>
              <a:ext cx="308187" cy="80407"/>
            </a:xfrm>
            <a:custGeom>
              <a:rect b="b" l="l" r="r" t="t"/>
              <a:pathLst>
                <a:path extrusionOk="0" h="5348" w="20498">
                  <a:moveTo>
                    <a:pt x="2682" y="1"/>
                  </a:moveTo>
                  <a:cubicBezTo>
                    <a:pt x="1201" y="1"/>
                    <a:pt x="1" y="1202"/>
                    <a:pt x="1" y="2682"/>
                  </a:cubicBezTo>
                  <a:cubicBezTo>
                    <a:pt x="1" y="4163"/>
                    <a:pt x="1201" y="5348"/>
                    <a:pt x="2682" y="5348"/>
                  </a:cubicBezTo>
                  <a:lnTo>
                    <a:pt x="17817" y="5348"/>
                  </a:lnTo>
                  <a:cubicBezTo>
                    <a:pt x="19298" y="5348"/>
                    <a:pt x="20498" y="4163"/>
                    <a:pt x="20498" y="2682"/>
                  </a:cubicBezTo>
                  <a:cubicBezTo>
                    <a:pt x="20498" y="1202"/>
                    <a:pt x="19298" y="1"/>
                    <a:pt x="178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8000"/>
                </a:schemeClr>
              </a:outerShdw>
              <a:reflection blurRad="0" dir="5400000" dist="38100" endA="0" endPos="9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Page (Listing)</a:t>
            </a:r>
            <a:endParaRPr/>
          </a:p>
        </p:txBody>
      </p:sp>
      <p:sp>
        <p:nvSpPr>
          <p:cNvPr id="1805" name="Google Shape;1805;p90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90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0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90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9" name="Google Shape;18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625" y="1161675"/>
            <a:ext cx="6445000" cy="282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0" name="Google Shape;1810;p90"/>
          <p:cNvCxnSpPr/>
          <p:nvPr/>
        </p:nvCxnSpPr>
        <p:spPr>
          <a:xfrm flipH="1">
            <a:off x="1620300" y="2561150"/>
            <a:ext cx="1061100" cy="96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1" name="Google Shape;1811;p90"/>
          <p:cNvSpPr/>
          <p:nvPr/>
        </p:nvSpPr>
        <p:spPr>
          <a:xfrm>
            <a:off x="465650" y="3382825"/>
            <a:ext cx="2013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90"/>
          <p:cNvSpPr txBox="1"/>
          <p:nvPr/>
        </p:nvSpPr>
        <p:spPr>
          <a:xfrm>
            <a:off x="564593" y="3456775"/>
            <a:ext cx="18072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Profile Image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3" name="Google Shape;1813;p90"/>
          <p:cNvCxnSpPr/>
          <p:nvPr/>
        </p:nvCxnSpPr>
        <p:spPr>
          <a:xfrm flipH="1">
            <a:off x="5296013" y="2561150"/>
            <a:ext cx="1061100" cy="96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4" name="Google Shape;1814;p90"/>
          <p:cNvSpPr/>
          <p:nvPr/>
        </p:nvSpPr>
        <p:spPr>
          <a:xfrm>
            <a:off x="6357125" y="2402700"/>
            <a:ext cx="2634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0"/>
          <p:cNvSpPr txBox="1"/>
          <p:nvPr/>
        </p:nvSpPr>
        <p:spPr>
          <a:xfrm>
            <a:off x="6486575" y="2476650"/>
            <a:ext cx="23646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Profile Description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</a:t>
            </a:r>
            <a:endParaRPr/>
          </a:p>
        </p:txBody>
      </p:sp>
      <p:sp>
        <p:nvSpPr>
          <p:cNvPr id="1821" name="Google Shape;1821;p91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91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1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91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5" name="Google Shape;18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00" y="1171950"/>
            <a:ext cx="5146860" cy="2799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6" name="Google Shape;1826;p91"/>
          <p:cNvCxnSpPr/>
          <p:nvPr/>
        </p:nvCxnSpPr>
        <p:spPr>
          <a:xfrm flipH="1">
            <a:off x="1620250" y="2094200"/>
            <a:ext cx="2660100" cy="142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7" name="Google Shape;1827;p91"/>
          <p:cNvSpPr/>
          <p:nvPr/>
        </p:nvSpPr>
        <p:spPr>
          <a:xfrm>
            <a:off x="465650" y="3382825"/>
            <a:ext cx="20139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1"/>
          <p:cNvSpPr txBox="1"/>
          <p:nvPr/>
        </p:nvSpPr>
        <p:spPr>
          <a:xfrm>
            <a:off x="568993" y="3456775"/>
            <a:ext cx="18072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Paypal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92"/>
          <p:cNvSpPr/>
          <p:nvPr/>
        </p:nvSpPr>
        <p:spPr>
          <a:xfrm>
            <a:off x="4126350" y="1487700"/>
            <a:ext cx="891300" cy="486300"/>
          </a:xfrm>
          <a:prstGeom prst="wedgeRoundRectCallout">
            <a:avLst>
              <a:gd fmla="val -20923" name="adj1"/>
              <a:gd fmla="val 78986" name="adj2"/>
              <a:gd fmla="val 0" name="adj3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dk1">
                <a:alpha val="2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92"/>
          <p:cNvSpPr txBox="1"/>
          <p:nvPr>
            <p:ph type="title"/>
          </p:nvPr>
        </p:nvSpPr>
        <p:spPr>
          <a:xfrm>
            <a:off x="2428050" y="2387950"/>
            <a:ext cx="42879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835" name="Google Shape;1835;p92"/>
          <p:cNvSpPr txBox="1"/>
          <p:nvPr>
            <p:ph idx="2" type="title"/>
          </p:nvPr>
        </p:nvSpPr>
        <p:spPr>
          <a:xfrm>
            <a:off x="4101000" y="1615563"/>
            <a:ext cx="9420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836" name="Google Shape;1836;p92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2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2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2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92"/>
          <p:cNvSpPr/>
          <p:nvPr/>
        </p:nvSpPr>
        <p:spPr>
          <a:xfrm>
            <a:off x="1716021" y="5461903"/>
            <a:ext cx="95381" cy="87185"/>
          </a:xfrm>
          <a:custGeom>
            <a:rect b="b" l="l" r="r" t="t"/>
            <a:pathLst>
              <a:path extrusionOk="0" h="3255" w="3561">
                <a:moveTo>
                  <a:pt x="430" y="1"/>
                </a:moveTo>
                <a:cubicBezTo>
                  <a:pt x="194" y="1"/>
                  <a:pt x="0" y="279"/>
                  <a:pt x="215" y="458"/>
                </a:cubicBezTo>
                <a:cubicBezTo>
                  <a:pt x="1242" y="1257"/>
                  <a:pt x="2155" y="2170"/>
                  <a:pt x="2977" y="3152"/>
                </a:cubicBezTo>
                <a:cubicBezTo>
                  <a:pt x="3033" y="3224"/>
                  <a:pt x="3100" y="3255"/>
                  <a:pt x="3166" y="3255"/>
                </a:cubicBezTo>
                <a:cubicBezTo>
                  <a:pt x="3369" y="3255"/>
                  <a:pt x="3560" y="2970"/>
                  <a:pt x="3388" y="2764"/>
                </a:cubicBezTo>
                <a:cubicBezTo>
                  <a:pt x="2566" y="1759"/>
                  <a:pt x="1630" y="869"/>
                  <a:pt x="626" y="70"/>
                </a:cubicBezTo>
                <a:cubicBezTo>
                  <a:pt x="563" y="21"/>
                  <a:pt x="495" y="1"/>
                  <a:pt x="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  <a:reflection blurRad="0" dir="5400000" dist="38100" endA="0" endPos="30000" fadeDir="5400012" kx="0" rotWithShape="0" algn="bl" stA="1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92"/>
          <p:cNvGrpSpPr/>
          <p:nvPr/>
        </p:nvGrpSpPr>
        <p:grpSpPr>
          <a:xfrm>
            <a:off x="1174307" y="3130680"/>
            <a:ext cx="637081" cy="1133514"/>
            <a:chOff x="1609282" y="5092055"/>
            <a:chExt cx="637081" cy="1133514"/>
          </a:xfrm>
        </p:grpSpPr>
        <p:sp>
          <p:nvSpPr>
            <p:cNvPr id="1842" name="Google Shape;1842;p92"/>
            <p:cNvSpPr/>
            <p:nvPr/>
          </p:nvSpPr>
          <p:spPr>
            <a:xfrm>
              <a:off x="1609282" y="5092055"/>
              <a:ext cx="375847" cy="809523"/>
            </a:xfrm>
            <a:custGeom>
              <a:rect b="b" l="l" r="r" t="t"/>
              <a:pathLst>
                <a:path extrusionOk="0" h="30223" w="14032">
                  <a:moveTo>
                    <a:pt x="8091" y="0"/>
                  </a:moveTo>
                  <a:cubicBezTo>
                    <a:pt x="7784" y="0"/>
                    <a:pt x="7471" y="83"/>
                    <a:pt x="7168" y="274"/>
                  </a:cubicBezTo>
                  <a:cubicBezTo>
                    <a:pt x="5638" y="1210"/>
                    <a:pt x="6529" y="2922"/>
                    <a:pt x="5935" y="4223"/>
                  </a:cubicBezTo>
                  <a:cubicBezTo>
                    <a:pt x="5387" y="5433"/>
                    <a:pt x="3767" y="5958"/>
                    <a:pt x="3379" y="7259"/>
                  </a:cubicBezTo>
                  <a:cubicBezTo>
                    <a:pt x="2922" y="8742"/>
                    <a:pt x="3767" y="10386"/>
                    <a:pt x="3538" y="11892"/>
                  </a:cubicBezTo>
                  <a:cubicBezTo>
                    <a:pt x="3401" y="12851"/>
                    <a:pt x="2854" y="13513"/>
                    <a:pt x="2100" y="14175"/>
                  </a:cubicBezTo>
                  <a:cubicBezTo>
                    <a:pt x="1598" y="14631"/>
                    <a:pt x="1119" y="15088"/>
                    <a:pt x="913" y="15704"/>
                  </a:cubicBezTo>
                  <a:cubicBezTo>
                    <a:pt x="388" y="17256"/>
                    <a:pt x="1575" y="18831"/>
                    <a:pt x="2374" y="20224"/>
                  </a:cubicBezTo>
                  <a:cubicBezTo>
                    <a:pt x="2854" y="21068"/>
                    <a:pt x="3310" y="22141"/>
                    <a:pt x="3036" y="23031"/>
                  </a:cubicBezTo>
                  <a:cubicBezTo>
                    <a:pt x="2740" y="23944"/>
                    <a:pt x="1712" y="24195"/>
                    <a:pt x="1005" y="24789"/>
                  </a:cubicBezTo>
                  <a:cubicBezTo>
                    <a:pt x="0" y="25610"/>
                    <a:pt x="137" y="27025"/>
                    <a:pt x="959" y="28030"/>
                  </a:cubicBezTo>
                  <a:cubicBezTo>
                    <a:pt x="1370" y="28532"/>
                    <a:pt x="1918" y="28920"/>
                    <a:pt x="2511" y="29171"/>
                  </a:cubicBezTo>
                  <a:cubicBezTo>
                    <a:pt x="3744" y="29924"/>
                    <a:pt x="5273" y="30153"/>
                    <a:pt x="6711" y="30198"/>
                  </a:cubicBezTo>
                  <a:cubicBezTo>
                    <a:pt x="7052" y="30213"/>
                    <a:pt x="7425" y="30223"/>
                    <a:pt x="7817" y="30223"/>
                  </a:cubicBezTo>
                  <a:cubicBezTo>
                    <a:pt x="10496" y="30223"/>
                    <a:pt x="14032" y="29751"/>
                    <a:pt x="13833" y="27003"/>
                  </a:cubicBezTo>
                  <a:cubicBezTo>
                    <a:pt x="13741" y="25747"/>
                    <a:pt x="12532" y="24789"/>
                    <a:pt x="12166" y="23625"/>
                  </a:cubicBezTo>
                  <a:cubicBezTo>
                    <a:pt x="11915" y="22803"/>
                    <a:pt x="12417" y="22232"/>
                    <a:pt x="12691" y="21502"/>
                  </a:cubicBezTo>
                  <a:cubicBezTo>
                    <a:pt x="12920" y="20954"/>
                    <a:pt x="12920" y="20361"/>
                    <a:pt x="12691" y="19767"/>
                  </a:cubicBezTo>
                  <a:cubicBezTo>
                    <a:pt x="12258" y="18626"/>
                    <a:pt x="11094" y="17644"/>
                    <a:pt x="10911" y="16457"/>
                  </a:cubicBezTo>
                  <a:cubicBezTo>
                    <a:pt x="10706" y="15019"/>
                    <a:pt x="12326" y="14061"/>
                    <a:pt x="12851" y="12851"/>
                  </a:cubicBezTo>
                  <a:cubicBezTo>
                    <a:pt x="13330" y="11733"/>
                    <a:pt x="12851" y="10591"/>
                    <a:pt x="12189" y="9541"/>
                  </a:cubicBezTo>
                  <a:cubicBezTo>
                    <a:pt x="11847" y="8971"/>
                    <a:pt x="11436" y="8400"/>
                    <a:pt x="11162" y="7784"/>
                  </a:cubicBezTo>
                  <a:cubicBezTo>
                    <a:pt x="10728" y="6916"/>
                    <a:pt x="10820" y="6095"/>
                    <a:pt x="10979" y="5227"/>
                  </a:cubicBezTo>
                  <a:cubicBezTo>
                    <a:pt x="11276" y="3789"/>
                    <a:pt x="11116" y="2397"/>
                    <a:pt x="10066" y="1119"/>
                  </a:cubicBezTo>
                  <a:cubicBezTo>
                    <a:pt x="9579" y="502"/>
                    <a:pt x="8850" y="0"/>
                    <a:pt x="8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92"/>
            <p:cNvSpPr/>
            <p:nvPr/>
          </p:nvSpPr>
          <p:spPr>
            <a:xfrm>
              <a:off x="1792706" y="5358459"/>
              <a:ext cx="15294" cy="836549"/>
            </a:xfrm>
            <a:custGeom>
              <a:rect b="b" l="l" r="r" t="t"/>
              <a:pathLst>
                <a:path extrusionOk="0" h="31232" w="571">
                  <a:moveTo>
                    <a:pt x="285" y="0"/>
                  </a:moveTo>
                  <a:cubicBezTo>
                    <a:pt x="143" y="0"/>
                    <a:pt x="0" y="86"/>
                    <a:pt x="0" y="257"/>
                  </a:cubicBezTo>
                  <a:lnTo>
                    <a:pt x="0" y="30957"/>
                  </a:lnTo>
                  <a:cubicBezTo>
                    <a:pt x="0" y="31140"/>
                    <a:pt x="143" y="31231"/>
                    <a:pt x="285" y="31231"/>
                  </a:cubicBezTo>
                  <a:cubicBezTo>
                    <a:pt x="428" y="31231"/>
                    <a:pt x="571" y="31140"/>
                    <a:pt x="571" y="30957"/>
                  </a:cubicBezTo>
                  <a:lnTo>
                    <a:pt x="571" y="257"/>
                  </a:lnTo>
                  <a:cubicBezTo>
                    <a:pt x="571" y="86"/>
                    <a:pt x="42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92"/>
            <p:cNvSpPr/>
            <p:nvPr/>
          </p:nvSpPr>
          <p:spPr>
            <a:xfrm>
              <a:off x="1680343" y="5754663"/>
              <a:ext cx="127925" cy="94337"/>
            </a:xfrm>
            <a:custGeom>
              <a:rect b="b" l="l" r="r" t="t"/>
              <a:pathLst>
                <a:path extrusionOk="0" h="3522" w="4776">
                  <a:moveTo>
                    <a:pt x="373" y="1"/>
                  </a:moveTo>
                  <a:cubicBezTo>
                    <a:pt x="147" y="1"/>
                    <a:pt x="0" y="359"/>
                    <a:pt x="246" y="530"/>
                  </a:cubicBezTo>
                  <a:cubicBezTo>
                    <a:pt x="1616" y="1420"/>
                    <a:pt x="2940" y="2379"/>
                    <a:pt x="4172" y="3452"/>
                  </a:cubicBezTo>
                  <a:cubicBezTo>
                    <a:pt x="4231" y="3500"/>
                    <a:pt x="4295" y="3521"/>
                    <a:pt x="4356" y="3521"/>
                  </a:cubicBezTo>
                  <a:cubicBezTo>
                    <a:pt x="4582" y="3521"/>
                    <a:pt x="4776" y="3243"/>
                    <a:pt x="4560" y="3064"/>
                  </a:cubicBezTo>
                  <a:cubicBezTo>
                    <a:pt x="3282" y="1968"/>
                    <a:pt x="1935" y="964"/>
                    <a:pt x="520" y="51"/>
                  </a:cubicBezTo>
                  <a:cubicBezTo>
                    <a:pt x="470" y="16"/>
                    <a:pt x="420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92"/>
            <p:cNvSpPr/>
            <p:nvPr/>
          </p:nvSpPr>
          <p:spPr>
            <a:xfrm>
              <a:off x="1792465" y="5593122"/>
              <a:ext cx="103203" cy="111185"/>
            </a:xfrm>
            <a:custGeom>
              <a:rect b="b" l="l" r="r" t="t"/>
              <a:pathLst>
                <a:path extrusionOk="0" h="4151" w="3853">
                  <a:moveTo>
                    <a:pt x="3430" y="0"/>
                  </a:moveTo>
                  <a:cubicBezTo>
                    <a:pt x="3368" y="0"/>
                    <a:pt x="3305" y="23"/>
                    <a:pt x="3250" y="79"/>
                  </a:cubicBezTo>
                  <a:cubicBezTo>
                    <a:pt x="2086" y="1197"/>
                    <a:pt x="1059" y="2430"/>
                    <a:pt x="146" y="3731"/>
                  </a:cubicBezTo>
                  <a:cubicBezTo>
                    <a:pt x="1" y="3940"/>
                    <a:pt x="198" y="4150"/>
                    <a:pt x="398" y="4150"/>
                  </a:cubicBezTo>
                  <a:cubicBezTo>
                    <a:pt x="482" y="4150"/>
                    <a:pt x="565" y="4114"/>
                    <a:pt x="625" y="4027"/>
                  </a:cubicBezTo>
                  <a:cubicBezTo>
                    <a:pt x="1516" y="2749"/>
                    <a:pt x="2520" y="1562"/>
                    <a:pt x="3638" y="489"/>
                  </a:cubicBezTo>
                  <a:cubicBezTo>
                    <a:pt x="3852" y="293"/>
                    <a:pt x="3649" y="0"/>
                    <a:pt x="3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92"/>
            <p:cNvSpPr/>
            <p:nvPr/>
          </p:nvSpPr>
          <p:spPr>
            <a:xfrm>
              <a:off x="1724833" y="6087359"/>
              <a:ext cx="147987" cy="138211"/>
            </a:xfrm>
            <a:custGeom>
              <a:rect b="b" l="l" r="r" t="t"/>
              <a:pathLst>
                <a:path extrusionOk="0" h="5160" w="5525">
                  <a:moveTo>
                    <a:pt x="0" y="1"/>
                  </a:moveTo>
                  <a:lnTo>
                    <a:pt x="731" y="5159"/>
                  </a:lnTo>
                  <a:lnTo>
                    <a:pt x="4680" y="5159"/>
                  </a:lnTo>
                  <a:lnTo>
                    <a:pt x="5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92"/>
            <p:cNvSpPr/>
            <p:nvPr/>
          </p:nvSpPr>
          <p:spPr>
            <a:xfrm>
              <a:off x="1970023" y="5384574"/>
              <a:ext cx="276341" cy="595136"/>
            </a:xfrm>
            <a:custGeom>
              <a:rect b="b" l="l" r="r" t="t"/>
              <a:pathLst>
                <a:path extrusionOk="0" h="22219" w="10317">
                  <a:moveTo>
                    <a:pt x="4384" y="0"/>
                  </a:moveTo>
                  <a:cubicBezTo>
                    <a:pt x="3826" y="0"/>
                    <a:pt x="3280" y="371"/>
                    <a:pt x="2921" y="812"/>
                  </a:cubicBezTo>
                  <a:cubicBezTo>
                    <a:pt x="2145" y="1770"/>
                    <a:pt x="2031" y="2797"/>
                    <a:pt x="2259" y="3847"/>
                  </a:cubicBezTo>
                  <a:cubicBezTo>
                    <a:pt x="2373" y="4486"/>
                    <a:pt x="2442" y="5080"/>
                    <a:pt x="2122" y="5719"/>
                  </a:cubicBezTo>
                  <a:cubicBezTo>
                    <a:pt x="1917" y="6175"/>
                    <a:pt x="1620" y="6586"/>
                    <a:pt x="1369" y="7020"/>
                  </a:cubicBezTo>
                  <a:cubicBezTo>
                    <a:pt x="890" y="7796"/>
                    <a:pt x="524" y="8618"/>
                    <a:pt x="867" y="9440"/>
                  </a:cubicBezTo>
                  <a:cubicBezTo>
                    <a:pt x="1255" y="10330"/>
                    <a:pt x="2442" y="11037"/>
                    <a:pt x="2305" y="12087"/>
                  </a:cubicBezTo>
                  <a:cubicBezTo>
                    <a:pt x="2168" y="12977"/>
                    <a:pt x="1323" y="13685"/>
                    <a:pt x="1004" y="14530"/>
                  </a:cubicBezTo>
                  <a:cubicBezTo>
                    <a:pt x="844" y="14963"/>
                    <a:pt x="821" y="15397"/>
                    <a:pt x="1004" y="15808"/>
                  </a:cubicBezTo>
                  <a:cubicBezTo>
                    <a:pt x="1209" y="16333"/>
                    <a:pt x="1574" y="16744"/>
                    <a:pt x="1392" y="17360"/>
                  </a:cubicBezTo>
                  <a:cubicBezTo>
                    <a:pt x="1118" y="18227"/>
                    <a:pt x="228" y="18912"/>
                    <a:pt x="159" y="19848"/>
                  </a:cubicBezTo>
                  <a:cubicBezTo>
                    <a:pt x="0" y="21855"/>
                    <a:pt x="2594" y="22219"/>
                    <a:pt x="4563" y="22219"/>
                  </a:cubicBezTo>
                  <a:cubicBezTo>
                    <a:pt x="4854" y="22219"/>
                    <a:pt x="5133" y="22211"/>
                    <a:pt x="5386" y="22199"/>
                  </a:cubicBezTo>
                  <a:cubicBezTo>
                    <a:pt x="6436" y="22153"/>
                    <a:pt x="7577" y="21993"/>
                    <a:pt x="8468" y="21446"/>
                  </a:cubicBezTo>
                  <a:cubicBezTo>
                    <a:pt x="8901" y="21240"/>
                    <a:pt x="9312" y="20966"/>
                    <a:pt x="9609" y="20601"/>
                  </a:cubicBezTo>
                  <a:cubicBezTo>
                    <a:pt x="10225" y="19848"/>
                    <a:pt x="10316" y="18821"/>
                    <a:pt x="9586" y="18204"/>
                  </a:cubicBezTo>
                  <a:cubicBezTo>
                    <a:pt x="9061" y="17771"/>
                    <a:pt x="8308" y="17588"/>
                    <a:pt x="8102" y="16926"/>
                  </a:cubicBezTo>
                  <a:cubicBezTo>
                    <a:pt x="7874" y="16264"/>
                    <a:pt x="8217" y="15488"/>
                    <a:pt x="8582" y="14849"/>
                  </a:cubicBezTo>
                  <a:cubicBezTo>
                    <a:pt x="9152" y="13845"/>
                    <a:pt x="10043" y="12681"/>
                    <a:pt x="9655" y="11539"/>
                  </a:cubicBezTo>
                  <a:cubicBezTo>
                    <a:pt x="9495" y="11083"/>
                    <a:pt x="9130" y="10741"/>
                    <a:pt x="8764" y="10421"/>
                  </a:cubicBezTo>
                  <a:cubicBezTo>
                    <a:pt x="8239" y="9919"/>
                    <a:pt x="7828" y="9462"/>
                    <a:pt x="7714" y="8755"/>
                  </a:cubicBezTo>
                  <a:cubicBezTo>
                    <a:pt x="7555" y="7636"/>
                    <a:pt x="8171" y="6427"/>
                    <a:pt x="7851" y="5331"/>
                  </a:cubicBezTo>
                  <a:cubicBezTo>
                    <a:pt x="7555" y="4395"/>
                    <a:pt x="6368" y="4007"/>
                    <a:pt x="5957" y="3117"/>
                  </a:cubicBezTo>
                  <a:cubicBezTo>
                    <a:pt x="5523" y="2158"/>
                    <a:pt x="6162" y="880"/>
                    <a:pt x="5044" y="195"/>
                  </a:cubicBezTo>
                  <a:cubicBezTo>
                    <a:pt x="4829" y="59"/>
                    <a:pt x="4606" y="0"/>
                    <a:pt x="4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92"/>
            <p:cNvSpPr/>
            <p:nvPr/>
          </p:nvSpPr>
          <p:spPr>
            <a:xfrm>
              <a:off x="2100225" y="5580400"/>
              <a:ext cx="11035" cy="614609"/>
            </a:xfrm>
            <a:custGeom>
              <a:rect b="b" l="l" r="r" t="t"/>
              <a:pathLst>
                <a:path extrusionOk="0" h="22946" w="412">
                  <a:moveTo>
                    <a:pt x="206" y="0"/>
                  </a:moveTo>
                  <a:cubicBezTo>
                    <a:pt x="103" y="0"/>
                    <a:pt x="0" y="63"/>
                    <a:pt x="0" y="188"/>
                  </a:cubicBezTo>
                  <a:lnTo>
                    <a:pt x="0" y="22740"/>
                  </a:lnTo>
                  <a:cubicBezTo>
                    <a:pt x="0" y="22877"/>
                    <a:pt x="103" y="22945"/>
                    <a:pt x="206" y="22945"/>
                  </a:cubicBezTo>
                  <a:cubicBezTo>
                    <a:pt x="308" y="22945"/>
                    <a:pt x="411" y="22877"/>
                    <a:pt x="411" y="22740"/>
                  </a:cubicBezTo>
                  <a:lnTo>
                    <a:pt x="411" y="188"/>
                  </a:lnTo>
                  <a:cubicBezTo>
                    <a:pt x="411" y="63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92"/>
            <p:cNvSpPr/>
            <p:nvPr/>
          </p:nvSpPr>
          <p:spPr>
            <a:xfrm>
              <a:off x="2100144" y="5871311"/>
              <a:ext cx="94497" cy="69427"/>
            </a:xfrm>
            <a:custGeom>
              <a:rect b="b" l="l" r="r" t="t"/>
              <a:pathLst>
                <a:path extrusionOk="0" h="2592" w="3528">
                  <a:moveTo>
                    <a:pt x="3237" y="1"/>
                  </a:moveTo>
                  <a:cubicBezTo>
                    <a:pt x="3203" y="1"/>
                    <a:pt x="3167" y="10"/>
                    <a:pt x="3130" y="32"/>
                  </a:cubicBezTo>
                  <a:cubicBezTo>
                    <a:pt x="2080" y="717"/>
                    <a:pt x="1099" y="1448"/>
                    <a:pt x="163" y="2246"/>
                  </a:cubicBezTo>
                  <a:cubicBezTo>
                    <a:pt x="1" y="2390"/>
                    <a:pt x="151" y="2591"/>
                    <a:pt x="312" y="2591"/>
                  </a:cubicBezTo>
                  <a:cubicBezTo>
                    <a:pt x="355" y="2591"/>
                    <a:pt x="398" y="2577"/>
                    <a:pt x="437" y="2543"/>
                  </a:cubicBezTo>
                  <a:cubicBezTo>
                    <a:pt x="1350" y="1767"/>
                    <a:pt x="2331" y="1037"/>
                    <a:pt x="3336" y="398"/>
                  </a:cubicBezTo>
                  <a:cubicBezTo>
                    <a:pt x="3527" y="264"/>
                    <a:pt x="3413" y="1"/>
                    <a:pt x="3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92"/>
            <p:cNvSpPr/>
            <p:nvPr/>
          </p:nvSpPr>
          <p:spPr>
            <a:xfrm>
              <a:off x="2036021" y="5752627"/>
              <a:ext cx="75748" cy="81882"/>
            </a:xfrm>
            <a:custGeom>
              <a:rect b="b" l="l" r="r" t="t"/>
              <a:pathLst>
                <a:path extrusionOk="0" h="3057" w="2828">
                  <a:moveTo>
                    <a:pt x="303" y="1"/>
                  </a:moveTo>
                  <a:cubicBezTo>
                    <a:pt x="145" y="1"/>
                    <a:pt x="0" y="213"/>
                    <a:pt x="160" y="355"/>
                  </a:cubicBezTo>
                  <a:cubicBezTo>
                    <a:pt x="982" y="1154"/>
                    <a:pt x="1712" y="2021"/>
                    <a:pt x="2374" y="2957"/>
                  </a:cubicBezTo>
                  <a:cubicBezTo>
                    <a:pt x="2417" y="3027"/>
                    <a:pt x="2480" y="3056"/>
                    <a:pt x="2544" y="3056"/>
                  </a:cubicBezTo>
                  <a:cubicBezTo>
                    <a:pt x="2687" y="3056"/>
                    <a:pt x="2827" y="2909"/>
                    <a:pt x="2717" y="2752"/>
                  </a:cubicBezTo>
                  <a:cubicBezTo>
                    <a:pt x="2055" y="1793"/>
                    <a:pt x="1302" y="880"/>
                    <a:pt x="434" y="58"/>
                  </a:cubicBezTo>
                  <a:cubicBezTo>
                    <a:pt x="394" y="18"/>
                    <a:pt x="348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92"/>
            <p:cNvSpPr/>
            <p:nvPr/>
          </p:nvSpPr>
          <p:spPr>
            <a:xfrm>
              <a:off x="2098189" y="5656335"/>
              <a:ext cx="70043" cy="64257"/>
            </a:xfrm>
            <a:custGeom>
              <a:rect b="b" l="l" r="r" t="t"/>
              <a:pathLst>
                <a:path extrusionOk="0" h="2399" w="2615">
                  <a:moveTo>
                    <a:pt x="2284" y="1"/>
                  </a:moveTo>
                  <a:cubicBezTo>
                    <a:pt x="2240" y="1"/>
                    <a:pt x="2195" y="15"/>
                    <a:pt x="2153" y="47"/>
                  </a:cubicBezTo>
                  <a:cubicBezTo>
                    <a:pt x="1400" y="640"/>
                    <a:pt x="738" y="1302"/>
                    <a:pt x="122" y="2033"/>
                  </a:cubicBezTo>
                  <a:cubicBezTo>
                    <a:pt x="0" y="2189"/>
                    <a:pt x="130" y="2399"/>
                    <a:pt x="280" y="2399"/>
                  </a:cubicBezTo>
                  <a:cubicBezTo>
                    <a:pt x="326" y="2399"/>
                    <a:pt x="375" y="2378"/>
                    <a:pt x="419" y="2329"/>
                  </a:cubicBezTo>
                  <a:cubicBezTo>
                    <a:pt x="1012" y="1599"/>
                    <a:pt x="1697" y="937"/>
                    <a:pt x="2450" y="343"/>
                  </a:cubicBezTo>
                  <a:cubicBezTo>
                    <a:pt x="2614" y="216"/>
                    <a:pt x="2458" y="1"/>
                    <a:pt x="2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92"/>
            <p:cNvSpPr/>
            <p:nvPr/>
          </p:nvSpPr>
          <p:spPr>
            <a:xfrm>
              <a:off x="2036021" y="6087359"/>
              <a:ext cx="147987" cy="138211"/>
            </a:xfrm>
            <a:custGeom>
              <a:rect b="b" l="l" r="r" t="t"/>
              <a:pathLst>
                <a:path extrusionOk="0" h="5160" w="5525">
                  <a:moveTo>
                    <a:pt x="1" y="1"/>
                  </a:moveTo>
                  <a:lnTo>
                    <a:pt x="731" y="5159"/>
                  </a:lnTo>
                  <a:lnTo>
                    <a:pt x="4703" y="5159"/>
                  </a:lnTo>
                  <a:lnTo>
                    <a:pt x="5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3" name="Google Shape;1853;p92"/>
          <p:cNvGrpSpPr/>
          <p:nvPr/>
        </p:nvGrpSpPr>
        <p:grpSpPr>
          <a:xfrm>
            <a:off x="1058419" y="1214304"/>
            <a:ext cx="1675804" cy="560664"/>
            <a:chOff x="1326219" y="4083279"/>
            <a:chExt cx="1675804" cy="560664"/>
          </a:xfrm>
        </p:grpSpPr>
        <p:sp>
          <p:nvSpPr>
            <p:cNvPr id="1854" name="Google Shape;1854;p92"/>
            <p:cNvSpPr/>
            <p:nvPr/>
          </p:nvSpPr>
          <p:spPr>
            <a:xfrm>
              <a:off x="1940024" y="4130367"/>
              <a:ext cx="978242" cy="44651"/>
            </a:xfrm>
            <a:custGeom>
              <a:rect b="b" l="l" r="r" t="t"/>
              <a:pathLst>
                <a:path extrusionOk="0" h="1667" w="36522">
                  <a:moveTo>
                    <a:pt x="1" y="0"/>
                  </a:moveTo>
                  <a:lnTo>
                    <a:pt x="1" y="1666"/>
                  </a:lnTo>
                  <a:lnTo>
                    <a:pt x="36521" y="1666"/>
                  </a:lnTo>
                  <a:lnTo>
                    <a:pt x="36521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92"/>
            <p:cNvSpPr/>
            <p:nvPr/>
          </p:nvSpPr>
          <p:spPr>
            <a:xfrm>
              <a:off x="1940024" y="4130367"/>
              <a:ext cx="429230" cy="44651"/>
            </a:xfrm>
            <a:custGeom>
              <a:rect b="b" l="l" r="r" t="t"/>
              <a:pathLst>
                <a:path extrusionOk="0" h="1667" w="16025">
                  <a:moveTo>
                    <a:pt x="16024" y="1666"/>
                  </a:moveTo>
                  <a:lnTo>
                    <a:pt x="1" y="1666"/>
                  </a:lnTo>
                  <a:lnTo>
                    <a:pt x="1" y="0"/>
                  </a:lnTo>
                  <a:lnTo>
                    <a:pt x="16024" y="0"/>
                  </a:lnTo>
                  <a:close/>
                </a:path>
              </a:pathLst>
            </a:custGeom>
            <a:solidFill>
              <a:srgbClr val="FF957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92"/>
            <p:cNvSpPr/>
            <p:nvPr/>
          </p:nvSpPr>
          <p:spPr>
            <a:xfrm>
              <a:off x="1326219" y="4083279"/>
              <a:ext cx="1675804" cy="560664"/>
            </a:xfrm>
            <a:custGeom>
              <a:rect b="b" l="l" r="r" t="t"/>
              <a:pathLst>
                <a:path extrusionOk="0" h="20932" w="62565">
                  <a:moveTo>
                    <a:pt x="60647" y="20931"/>
                  </a:moveTo>
                  <a:lnTo>
                    <a:pt x="1895" y="20931"/>
                  </a:lnTo>
                  <a:cubicBezTo>
                    <a:pt x="845" y="20931"/>
                    <a:pt x="0" y="20064"/>
                    <a:pt x="0" y="19014"/>
                  </a:cubicBezTo>
                  <a:lnTo>
                    <a:pt x="0" y="1895"/>
                  </a:lnTo>
                  <a:cubicBezTo>
                    <a:pt x="0" y="845"/>
                    <a:pt x="845" y="1"/>
                    <a:pt x="1895" y="1"/>
                  </a:cubicBezTo>
                  <a:lnTo>
                    <a:pt x="60647" y="1"/>
                  </a:lnTo>
                  <a:cubicBezTo>
                    <a:pt x="61720" y="1"/>
                    <a:pt x="62565" y="845"/>
                    <a:pt x="62565" y="1895"/>
                  </a:cubicBezTo>
                  <a:lnTo>
                    <a:pt x="62565" y="19014"/>
                  </a:lnTo>
                  <a:cubicBezTo>
                    <a:pt x="62565" y="20064"/>
                    <a:pt x="61720" y="20931"/>
                    <a:pt x="60647" y="209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7" name="Google Shape;1857;p92"/>
            <p:cNvGrpSpPr/>
            <p:nvPr/>
          </p:nvGrpSpPr>
          <p:grpSpPr>
            <a:xfrm rot="-5400000">
              <a:off x="1429967" y="4141212"/>
              <a:ext cx="445036" cy="445036"/>
              <a:chOff x="5289166" y="402821"/>
              <a:chExt cx="801000" cy="801000"/>
            </a:xfrm>
          </p:grpSpPr>
          <p:sp>
            <p:nvSpPr>
              <p:cNvPr id="1858" name="Google Shape;1858;p92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92"/>
              <p:cNvSpPr/>
              <p:nvPr/>
            </p:nvSpPr>
            <p:spPr>
              <a:xfrm flipH="1" rot="10800000"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0" name="Google Shape;1860;p92"/>
            <p:cNvSpPr/>
            <p:nvPr/>
          </p:nvSpPr>
          <p:spPr>
            <a:xfrm>
              <a:off x="1985135" y="4199068"/>
              <a:ext cx="834392" cy="62098"/>
            </a:xfrm>
            <a:custGeom>
              <a:rect b="b" l="l" r="r" t="t"/>
              <a:pathLst>
                <a:path extrusionOk="0" h="2771" w="37233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6000"/>
                </a:schemeClr>
              </a:outerShdw>
              <a:reflection blurRad="0" dir="5400000" dist="38100" endA="0" endPos="30000" fadeDir="5400012" kx="0" rotWithShape="0" algn="bl" stA="8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92"/>
            <p:cNvSpPr/>
            <p:nvPr/>
          </p:nvSpPr>
          <p:spPr>
            <a:xfrm>
              <a:off x="1985135" y="4329830"/>
              <a:ext cx="834392" cy="62098"/>
            </a:xfrm>
            <a:custGeom>
              <a:rect b="b" l="l" r="r" t="t"/>
              <a:pathLst>
                <a:path extrusionOk="0" h="2771" w="37233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6000"/>
                </a:schemeClr>
              </a:outerShdw>
              <a:reflection blurRad="0" dir="5400000" dist="38100" endA="0" endPos="30000" fadeDir="5400012" kx="0" rotWithShape="0" algn="bl" stA="8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92"/>
            <p:cNvSpPr/>
            <p:nvPr/>
          </p:nvSpPr>
          <p:spPr>
            <a:xfrm>
              <a:off x="1985135" y="4460593"/>
              <a:ext cx="834392" cy="62098"/>
            </a:xfrm>
            <a:custGeom>
              <a:rect b="b" l="l" r="r" t="t"/>
              <a:pathLst>
                <a:path extrusionOk="0" h="2771" w="37233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6000"/>
                </a:schemeClr>
              </a:outerShdw>
              <a:reflection blurRad="0" dir="5400000" dist="38100" endA="0" endPos="30000" fadeDir="5400012" kx="0" rotWithShape="0" algn="bl" stA="8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3" name="Google Shape;1863;p92"/>
          <p:cNvSpPr/>
          <p:nvPr/>
        </p:nvSpPr>
        <p:spPr>
          <a:xfrm>
            <a:off x="6643332" y="1262782"/>
            <a:ext cx="352169" cy="352785"/>
          </a:xfrm>
          <a:custGeom>
            <a:rect b="b" l="l" r="r" t="t"/>
            <a:pathLst>
              <a:path extrusionOk="0" h="13171" w="13148">
                <a:moveTo>
                  <a:pt x="7784" y="7966"/>
                </a:moveTo>
                <a:cubicBezTo>
                  <a:pt x="7030" y="8651"/>
                  <a:pt x="5866" y="8560"/>
                  <a:pt x="5181" y="7806"/>
                </a:cubicBezTo>
                <a:cubicBezTo>
                  <a:pt x="4519" y="7030"/>
                  <a:pt x="4588" y="5866"/>
                  <a:pt x="5364" y="5182"/>
                </a:cubicBezTo>
                <a:cubicBezTo>
                  <a:pt x="6117" y="4520"/>
                  <a:pt x="7281" y="4588"/>
                  <a:pt x="7966" y="5364"/>
                </a:cubicBezTo>
                <a:cubicBezTo>
                  <a:pt x="8628" y="6140"/>
                  <a:pt x="8560" y="7304"/>
                  <a:pt x="7784" y="7966"/>
                </a:cubicBezTo>
                <a:close/>
                <a:moveTo>
                  <a:pt x="10500" y="10066"/>
                </a:moveTo>
                <a:lnTo>
                  <a:pt x="12189" y="10272"/>
                </a:lnTo>
                <a:lnTo>
                  <a:pt x="12919" y="8788"/>
                </a:lnTo>
                <a:lnTo>
                  <a:pt x="11732" y="7555"/>
                </a:lnTo>
                <a:lnTo>
                  <a:pt x="11824" y="6277"/>
                </a:lnTo>
                <a:lnTo>
                  <a:pt x="13147" y="5204"/>
                </a:lnTo>
                <a:lnTo>
                  <a:pt x="12622" y="3652"/>
                </a:lnTo>
                <a:lnTo>
                  <a:pt x="10911" y="3629"/>
                </a:lnTo>
                <a:lnTo>
                  <a:pt x="10066" y="2671"/>
                </a:lnTo>
                <a:lnTo>
                  <a:pt x="10271" y="959"/>
                </a:lnTo>
                <a:lnTo>
                  <a:pt x="8788" y="228"/>
                </a:lnTo>
                <a:lnTo>
                  <a:pt x="7555" y="1415"/>
                </a:lnTo>
                <a:lnTo>
                  <a:pt x="6277" y="1347"/>
                </a:lnTo>
                <a:lnTo>
                  <a:pt x="5204" y="0"/>
                </a:lnTo>
                <a:lnTo>
                  <a:pt x="3652" y="525"/>
                </a:lnTo>
                <a:lnTo>
                  <a:pt x="3629" y="2237"/>
                </a:lnTo>
                <a:lnTo>
                  <a:pt x="2648" y="3082"/>
                </a:lnTo>
                <a:lnTo>
                  <a:pt x="959" y="2899"/>
                </a:lnTo>
                <a:lnTo>
                  <a:pt x="228" y="4360"/>
                </a:lnTo>
                <a:lnTo>
                  <a:pt x="1415" y="5592"/>
                </a:lnTo>
                <a:lnTo>
                  <a:pt x="1347" y="6871"/>
                </a:lnTo>
                <a:lnTo>
                  <a:pt x="0" y="7943"/>
                </a:lnTo>
                <a:lnTo>
                  <a:pt x="525" y="9495"/>
                </a:lnTo>
                <a:lnTo>
                  <a:pt x="2237" y="9518"/>
                </a:lnTo>
                <a:lnTo>
                  <a:pt x="3081" y="10500"/>
                </a:lnTo>
                <a:lnTo>
                  <a:pt x="2876" y="12212"/>
                </a:lnTo>
                <a:lnTo>
                  <a:pt x="4360" y="12919"/>
                </a:lnTo>
                <a:lnTo>
                  <a:pt x="5592" y="11732"/>
                </a:lnTo>
                <a:lnTo>
                  <a:pt x="6870" y="11824"/>
                </a:lnTo>
                <a:lnTo>
                  <a:pt x="7943" y="13170"/>
                </a:lnTo>
                <a:lnTo>
                  <a:pt x="9495" y="12645"/>
                </a:lnTo>
                <a:lnTo>
                  <a:pt x="9518" y="1091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  <a:reflection blurRad="0" dir="5400000" dist="38100" endA="0" endPos="30000" fadeDir="5400012" kx="0" rotWithShape="0" algn="bl" stA="1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92"/>
          <p:cNvSpPr/>
          <p:nvPr/>
        </p:nvSpPr>
        <p:spPr>
          <a:xfrm>
            <a:off x="6409766" y="1179025"/>
            <a:ext cx="259868" cy="259841"/>
          </a:xfrm>
          <a:custGeom>
            <a:rect b="b" l="l" r="r" t="t"/>
            <a:pathLst>
              <a:path extrusionOk="0" h="9701" w="9702">
                <a:moveTo>
                  <a:pt x="5319" y="6094"/>
                </a:moveTo>
                <a:cubicBezTo>
                  <a:pt x="4612" y="6346"/>
                  <a:pt x="3858" y="5980"/>
                  <a:pt x="3607" y="5296"/>
                </a:cubicBezTo>
                <a:cubicBezTo>
                  <a:pt x="3356" y="4588"/>
                  <a:pt x="3721" y="3835"/>
                  <a:pt x="4406" y="3584"/>
                </a:cubicBezTo>
                <a:cubicBezTo>
                  <a:pt x="5114" y="3333"/>
                  <a:pt x="5867" y="3698"/>
                  <a:pt x="6118" y="4383"/>
                </a:cubicBezTo>
                <a:cubicBezTo>
                  <a:pt x="6369" y="5090"/>
                  <a:pt x="6004" y="5843"/>
                  <a:pt x="5319" y="6094"/>
                </a:cubicBezTo>
                <a:close/>
                <a:moveTo>
                  <a:pt x="6575" y="8240"/>
                </a:moveTo>
                <a:lnTo>
                  <a:pt x="7670" y="8811"/>
                </a:lnTo>
                <a:lnTo>
                  <a:pt x="8537" y="8035"/>
                </a:lnTo>
                <a:lnTo>
                  <a:pt x="8058" y="6871"/>
                </a:lnTo>
                <a:lnTo>
                  <a:pt x="8469" y="6026"/>
                </a:lnTo>
                <a:lnTo>
                  <a:pt x="9656" y="5684"/>
                </a:lnTo>
                <a:lnTo>
                  <a:pt x="9702" y="4497"/>
                </a:lnTo>
                <a:lnTo>
                  <a:pt x="8560" y="4017"/>
                </a:lnTo>
                <a:lnTo>
                  <a:pt x="8241" y="3127"/>
                </a:lnTo>
                <a:lnTo>
                  <a:pt x="8834" y="2032"/>
                </a:lnTo>
                <a:lnTo>
                  <a:pt x="8035" y="1164"/>
                </a:lnTo>
                <a:lnTo>
                  <a:pt x="6894" y="1644"/>
                </a:lnTo>
                <a:lnTo>
                  <a:pt x="6050" y="1233"/>
                </a:lnTo>
                <a:lnTo>
                  <a:pt x="5684" y="46"/>
                </a:lnTo>
                <a:lnTo>
                  <a:pt x="4497" y="0"/>
                </a:lnTo>
                <a:lnTo>
                  <a:pt x="4041" y="1141"/>
                </a:lnTo>
                <a:lnTo>
                  <a:pt x="3151" y="1461"/>
                </a:lnTo>
                <a:lnTo>
                  <a:pt x="2055" y="867"/>
                </a:lnTo>
                <a:lnTo>
                  <a:pt x="1188" y="1666"/>
                </a:lnTo>
                <a:lnTo>
                  <a:pt x="1644" y="2808"/>
                </a:lnTo>
                <a:lnTo>
                  <a:pt x="1256" y="3652"/>
                </a:lnTo>
                <a:lnTo>
                  <a:pt x="69" y="4017"/>
                </a:lnTo>
                <a:lnTo>
                  <a:pt x="1" y="5204"/>
                </a:lnTo>
                <a:lnTo>
                  <a:pt x="1165" y="5661"/>
                </a:lnTo>
                <a:lnTo>
                  <a:pt x="1462" y="6551"/>
                </a:lnTo>
                <a:lnTo>
                  <a:pt x="891" y="7647"/>
                </a:lnTo>
                <a:lnTo>
                  <a:pt x="1690" y="8537"/>
                </a:lnTo>
                <a:lnTo>
                  <a:pt x="2831" y="8057"/>
                </a:lnTo>
                <a:lnTo>
                  <a:pt x="3676" y="8445"/>
                </a:lnTo>
                <a:lnTo>
                  <a:pt x="4018" y="9632"/>
                </a:lnTo>
                <a:lnTo>
                  <a:pt x="5205" y="9701"/>
                </a:lnTo>
                <a:lnTo>
                  <a:pt x="5684" y="85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9000"/>
              </a:schemeClr>
            </a:outerShdw>
            <a:reflection blurRad="0" dir="5400000" dist="38100" endA="0" endPos="30000" fadeDir="5400012" kx="0" rotWithShape="0" algn="bl" stA="1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5" name="Google Shape;1865;p92"/>
          <p:cNvGrpSpPr/>
          <p:nvPr/>
        </p:nvGrpSpPr>
        <p:grpSpPr>
          <a:xfrm>
            <a:off x="1811389" y="1552434"/>
            <a:ext cx="1074309" cy="356822"/>
            <a:chOff x="1725115" y="1291147"/>
            <a:chExt cx="519090" cy="172403"/>
          </a:xfrm>
        </p:grpSpPr>
        <p:sp>
          <p:nvSpPr>
            <p:cNvPr id="1866" name="Google Shape;1866;p92"/>
            <p:cNvSpPr/>
            <p:nvPr/>
          </p:nvSpPr>
          <p:spPr>
            <a:xfrm>
              <a:off x="1725115" y="1291147"/>
              <a:ext cx="519090" cy="172403"/>
            </a:xfrm>
            <a:custGeom>
              <a:rect b="b" l="l" r="r" t="t"/>
              <a:pathLst>
                <a:path extrusionOk="0" h="9618" w="28959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92"/>
            <p:cNvSpPr/>
            <p:nvPr/>
          </p:nvSpPr>
          <p:spPr>
            <a:xfrm>
              <a:off x="1953865" y="1296811"/>
              <a:ext cx="269951" cy="147971"/>
            </a:xfrm>
            <a:custGeom>
              <a:rect b="b" l="l" r="r" t="t"/>
              <a:pathLst>
                <a:path extrusionOk="0" h="8255" w="1506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92"/>
            <p:cNvSpPr/>
            <p:nvPr/>
          </p:nvSpPr>
          <p:spPr>
            <a:xfrm>
              <a:off x="1773837" y="1396227"/>
              <a:ext cx="83907" cy="48523"/>
            </a:xfrm>
            <a:custGeom>
              <a:rect b="b" l="l" r="r" t="t"/>
              <a:pathLst>
                <a:path extrusionOk="0" h="2707" w="4681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9" name="Google Shape;1869;p92"/>
          <p:cNvGrpSpPr/>
          <p:nvPr/>
        </p:nvGrpSpPr>
        <p:grpSpPr>
          <a:xfrm>
            <a:off x="7442631" y="2616366"/>
            <a:ext cx="606268" cy="384783"/>
            <a:chOff x="1779700" y="2799700"/>
            <a:chExt cx="835425" cy="530150"/>
          </a:xfrm>
        </p:grpSpPr>
        <p:sp>
          <p:nvSpPr>
            <p:cNvPr id="1870" name="Google Shape;1870;p92"/>
            <p:cNvSpPr/>
            <p:nvPr/>
          </p:nvSpPr>
          <p:spPr>
            <a:xfrm>
              <a:off x="1779700" y="2799700"/>
              <a:ext cx="835425" cy="530150"/>
            </a:xfrm>
            <a:custGeom>
              <a:rect b="b" l="l" r="r" t="t"/>
              <a:pathLst>
                <a:path extrusionOk="0" h="21206" w="33417">
                  <a:moveTo>
                    <a:pt x="3835" y="1"/>
                  </a:moveTo>
                  <a:cubicBezTo>
                    <a:pt x="1713" y="1"/>
                    <a:pt x="1" y="1736"/>
                    <a:pt x="1" y="3836"/>
                  </a:cubicBezTo>
                  <a:lnTo>
                    <a:pt x="1" y="17371"/>
                  </a:lnTo>
                  <a:cubicBezTo>
                    <a:pt x="1" y="19494"/>
                    <a:pt x="1713" y="21206"/>
                    <a:pt x="3835" y="21206"/>
                  </a:cubicBezTo>
                  <a:lnTo>
                    <a:pt x="29582" y="21206"/>
                  </a:lnTo>
                  <a:cubicBezTo>
                    <a:pt x="31705" y="21206"/>
                    <a:pt x="33417" y="19494"/>
                    <a:pt x="33417" y="17371"/>
                  </a:cubicBezTo>
                  <a:lnTo>
                    <a:pt x="33417" y="3836"/>
                  </a:lnTo>
                  <a:cubicBezTo>
                    <a:pt x="33417" y="1736"/>
                    <a:pt x="31705" y="1"/>
                    <a:pt x="29582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92"/>
            <p:cNvSpPr/>
            <p:nvPr/>
          </p:nvSpPr>
          <p:spPr>
            <a:xfrm>
              <a:off x="2013650" y="2880750"/>
              <a:ext cx="368100" cy="368075"/>
            </a:xfrm>
            <a:custGeom>
              <a:rect b="b" l="l" r="r" t="t"/>
              <a:pathLst>
                <a:path extrusionOk="0" h="14723" w="14724">
                  <a:moveTo>
                    <a:pt x="7351" y="0"/>
                  </a:moveTo>
                  <a:cubicBezTo>
                    <a:pt x="3288" y="0"/>
                    <a:pt x="1" y="3287"/>
                    <a:pt x="1" y="7373"/>
                  </a:cubicBezTo>
                  <a:cubicBezTo>
                    <a:pt x="1" y="11436"/>
                    <a:pt x="3288" y="14722"/>
                    <a:pt x="7351" y="14722"/>
                  </a:cubicBezTo>
                  <a:cubicBezTo>
                    <a:pt x="11414" y="14722"/>
                    <a:pt x="14723" y="11436"/>
                    <a:pt x="14723" y="7373"/>
                  </a:cubicBezTo>
                  <a:cubicBezTo>
                    <a:pt x="14723" y="3287"/>
                    <a:pt x="11414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92"/>
            <p:cNvSpPr/>
            <p:nvPr/>
          </p:nvSpPr>
          <p:spPr>
            <a:xfrm>
              <a:off x="2116075" y="2970325"/>
              <a:ext cx="163225" cy="188900"/>
            </a:xfrm>
            <a:custGeom>
              <a:rect b="b" l="l" r="r" t="t"/>
              <a:pathLst>
                <a:path extrusionOk="0" h="7556" w="6529">
                  <a:moveTo>
                    <a:pt x="1" y="1"/>
                  </a:moveTo>
                  <a:lnTo>
                    <a:pt x="1" y="7556"/>
                  </a:lnTo>
                  <a:lnTo>
                    <a:pt x="6529" y="37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3" name="Google Shape;1873;p92"/>
          <p:cNvGrpSpPr/>
          <p:nvPr/>
        </p:nvGrpSpPr>
        <p:grpSpPr>
          <a:xfrm>
            <a:off x="7228854" y="2435677"/>
            <a:ext cx="458443" cy="319334"/>
            <a:chOff x="3487600" y="3021125"/>
            <a:chExt cx="631725" cy="439975"/>
          </a:xfrm>
        </p:grpSpPr>
        <p:sp>
          <p:nvSpPr>
            <p:cNvPr id="1874" name="Google Shape;1874;p92"/>
            <p:cNvSpPr/>
            <p:nvPr/>
          </p:nvSpPr>
          <p:spPr>
            <a:xfrm>
              <a:off x="3487600" y="3021125"/>
              <a:ext cx="631725" cy="198025"/>
            </a:xfrm>
            <a:custGeom>
              <a:rect b="b" l="l" r="r" t="t"/>
              <a:pathLst>
                <a:path extrusionOk="0" h="7921" w="25269">
                  <a:moveTo>
                    <a:pt x="3972" y="0"/>
                  </a:moveTo>
                  <a:cubicBezTo>
                    <a:pt x="1781" y="0"/>
                    <a:pt x="1" y="1780"/>
                    <a:pt x="1" y="3949"/>
                  </a:cubicBezTo>
                  <a:cubicBezTo>
                    <a:pt x="1" y="6140"/>
                    <a:pt x="1781" y="7920"/>
                    <a:pt x="3972" y="7920"/>
                  </a:cubicBezTo>
                  <a:lnTo>
                    <a:pt x="21297" y="7920"/>
                  </a:lnTo>
                  <a:cubicBezTo>
                    <a:pt x="23488" y="7920"/>
                    <a:pt x="25268" y="6140"/>
                    <a:pt x="25268" y="3949"/>
                  </a:cubicBezTo>
                  <a:cubicBezTo>
                    <a:pt x="25268" y="1780"/>
                    <a:pt x="23488" y="0"/>
                    <a:pt x="21297" y="0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7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92"/>
            <p:cNvSpPr/>
            <p:nvPr/>
          </p:nvSpPr>
          <p:spPr>
            <a:xfrm>
              <a:off x="3551525" y="3050800"/>
              <a:ext cx="138100" cy="138675"/>
            </a:xfrm>
            <a:custGeom>
              <a:rect b="b" l="l" r="r" t="t"/>
              <a:pathLst>
                <a:path extrusionOk="0" h="5547" w="5524">
                  <a:moveTo>
                    <a:pt x="2762" y="0"/>
                  </a:moveTo>
                  <a:cubicBezTo>
                    <a:pt x="1233" y="0"/>
                    <a:pt x="0" y="1233"/>
                    <a:pt x="0" y="2762"/>
                  </a:cubicBezTo>
                  <a:cubicBezTo>
                    <a:pt x="0" y="4291"/>
                    <a:pt x="1233" y="5547"/>
                    <a:pt x="2762" y="5547"/>
                  </a:cubicBezTo>
                  <a:cubicBezTo>
                    <a:pt x="4291" y="5547"/>
                    <a:pt x="5524" y="4291"/>
                    <a:pt x="5524" y="2762"/>
                  </a:cubicBezTo>
                  <a:cubicBezTo>
                    <a:pt x="5524" y="1233"/>
                    <a:pt x="4291" y="0"/>
                    <a:pt x="2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7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92"/>
            <p:cNvSpPr/>
            <p:nvPr/>
          </p:nvSpPr>
          <p:spPr>
            <a:xfrm>
              <a:off x="3487600" y="3263075"/>
              <a:ext cx="631725" cy="198025"/>
            </a:xfrm>
            <a:custGeom>
              <a:rect b="b" l="l" r="r" t="t"/>
              <a:pathLst>
                <a:path extrusionOk="0" h="7921" w="25269">
                  <a:moveTo>
                    <a:pt x="3972" y="0"/>
                  </a:moveTo>
                  <a:cubicBezTo>
                    <a:pt x="1781" y="0"/>
                    <a:pt x="1" y="1780"/>
                    <a:pt x="1" y="3972"/>
                  </a:cubicBezTo>
                  <a:cubicBezTo>
                    <a:pt x="1" y="6163"/>
                    <a:pt x="1781" y="7920"/>
                    <a:pt x="3972" y="7920"/>
                  </a:cubicBezTo>
                  <a:lnTo>
                    <a:pt x="21297" y="7920"/>
                  </a:lnTo>
                  <a:cubicBezTo>
                    <a:pt x="23488" y="7920"/>
                    <a:pt x="25268" y="6163"/>
                    <a:pt x="25268" y="3972"/>
                  </a:cubicBezTo>
                  <a:cubicBezTo>
                    <a:pt x="25268" y="1780"/>
                    <a:pt x="23488" y="0"/>
                    <a:pt x="21297" y="0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7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92"/>
            <p:cNvSpPr/>
            <p:nvPr/>
          </p:nvSpPr>
          <p:spPr>
            <a:xfrm>
              <a:off x="3916725" y="3293300"/>
              <a:ext cx="138675" cy="138125"/>
            </a:xfrm>
            <a:custGeom>
              <a:rect b="b" l="l" r="r" t="t"/>
              <a:pathLst>
                <a:path extrusionOk="0" h="5525" w="5547">
                  <a:moveTo>
                    <a:pt x="2762" y="1"/>
                  </a:moveTo>
                  <a:cubicBezTo>
                    <a:pt x="1233" y="1"/>
                    <a:pt x="0" y="1233"/>
                    <a:pt x="0" y="2763"/>
                  </a:cubicBezTo>
                  <a:cubicBezTo>
                    <a:pt x="0" y="4292"/>
                    <a:pt x="1233" y="5524"/>
                    <a:pt x="2762" y="5524"/>
                  </a:cubicBezTo>
                  <a:cubicBezTo>
                    <a:pt x="4292" y="5524"/>
                    <a:pt x="5547" y="4292"/>
                    <a:pt x="5547" y="2763"/>
                  </a:cubicBezTo>
                  <a:cubicBezTo>
                    <a:pt x="5547" y="1233"/>
                    <a:pt x="4292" y="1"/>
                    <a:pt x="2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7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8" name="Google Shape;1878;p92"/>
          <p:cNvGrpSpPr/>
          <p:nvPr/>
        </p:nvGrpSpPr>
        <p:grpSpPr>
          <a:xfrm>
            <a:off x="1274208" y="2783867"/>
            <a:ext cx="472503" cy="472169"/>
            <a:chOff x="3015700" y="2290125"/>
            <a:chExt cx="651100" cy="650550"/>
          </a:xfrm>
        </p:grpSpPr>
        <p:sp>
          <p:nvSpPr>
            <p:cNvPr id="1879" name="Google Shape;1879;p92"/>
            <p:cNvSpPr/>
            <p:nvPr/>
          </p:nvSpPr>
          <p:spPr>
            <a:xfrm>
              <a:off x="3095575" y="2370025"/>
              <a:ext cx="491350" cy="490775"/>
            </a:xfrm>
            <a:custGeom>
              <a:rect b="b" l="l" r="r" t="t"/>
              <a:pathLst>
                <a:path extrusionOk="0" h="19631" w="19654">
                  <a:moveTo>
                    <a:pt x="9838" y="0"/>
                  </a:moveTo>
                  <a:cubicBezTo>
                    <a:pt x="4406" y="0"/>
                    <a:pt x="1" y="4406"/>
                    <a:pt x="1" y="9815"/>
                  </a:cubicBezTo>
                  <a:cubicBezTo>
                    <a:pt x="1" y="15248"/>
                    <a:pt x="4406" y="19630"/>
                    <a:pt x="9838" y="19630"/>
                  </a:cubicBezTo>
                  <a:cubicBezTo>
                    <a:pt x="15248" y="19630"/>
                    <a:pt x="19653" y="15248"/>
                    <a:pt x="19653" y="9815"/>
                  </a:cubicBezTo>
                  <a:cubicBezTo>
                    <a:pt x="19653" y="4406"/>
                    <a:pt x="15248" y="0"/>
                    <a:pt x="9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92"/>
            <p:cNvSpPr/>
            <p:nvPr/>
          </p:nvSpPr>
          <p:spPr>
            <a:xfrm>
              <a:off x="3015700" y="2290125"/>
              <a:ext cx="651100" cy="650550"/>
            </a:xfrm>
            <a:custGeom>
              <a:rect b="b" l="l" r="r" t="t"/>
              <a:pathLst>
                <a:path extrusionOk="0" h="26022" w="26044">
                  <a:moveTo>
                    <a:pt x="13033" y="3607"/>
                  </a:moveTo>
                  <a:cubicBezTo>
                    <a:pt x="18215" y="3607"/>
                    <a:pt x="22438" y="7807"/>
                    <a:pt x="22438" y="13011"/>
                  </a:cubicBezTo>
                  <a:cubicBezTo>
                    <a:pt x="22438" y="18215"/>
                    <a:pt x="18215" y="22438"/>
                    <a:pt x="13033" y="22438"/>
                  </a:cubicBezTo>
                  <a:cubicBezTo>
                    <a:pt x="7829" y="22438"/>
                    <a:pt x="3607" y="18215"/>
                    <a:pt x="3607" y="13011"/>
                  </a:cubicBezTo>
                  <a:cubicBezTo>
                    <a:pt x="3607" y="7807"/>
                    <a:pt x="7829" y="3607"/>
                    <a:pt x="13033" y="3607"/>
                  </a:cubicBezTo>
                  <a:close/>
                  <a:moveTo>
                    <a:pt x="13033" y="1"/>
                  </a:moveTo>
                  <a:cubicBezTo>
                    <a:pt x="5844" y="1"/>
                    <a:pt x="0" y="5821"/>
                    <a:pt x="0" y="13011"/>
                  </a:cubicBezTo>
                  <a:cubicBezTo>
                    <a:pt x="0" y="20201"/>
                    <a:pt x="5844" y="26022"/>
                    <a:pt x="13033" y="26022"/>
                  </a:cubicBezTo>
                  <a:cubicBezTo>
                    <a:pt x="20201" y="26022"/>
                    <a:pt x="26044" y="20201"/>
                    <a:pt x="26044" y="13011"/>
                  </a:cubicBezTo>
                  <a:cubicBezTo>
                    <a:pt x="26044" y="5821"/>
                    <a:pt x="20201" y="1"/>
                    <a:pt x="13033" y="1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350003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92"/>
            <p:cNvSpPr/>
            <p:nvPr/>
          </p:nvSpPr>
          <p:spPr>
            <a:xfrm>
              <a:off x="3233675" y="2508125"/>
              <a:ext cx="215150" cy="214575"/>
            </a:xfrm>
            <a:custGeom>
              <a:rect b="b" l="l" r="r" t="t"/>
              <a:pathLst>
                <a:path extrusionOk="0" h="8583" w="8606">
                  <a:moveTo>
                    <a:pt x="4292" y="3059"/>
                  </a:moveTo>
                  <a:cubicBezTo>
                    <a:pt x="4976" y="3059"/>
                    <a:pt x="5547" y="3629"/>
                    <a:pt x="5547" y="4314"/>
                  </a:cubicBezTo>
                  <a:cubicBezTo>
                    <a:pt x="5547" y="4999"/>
                    <a:pt x="4976" y="5570"/>
                    <a:pt x="4292" y="5570"/>
                  </a:cubicBezTo>
                  <a:cubicBezTo>
                    <a:pt x="3584" y="5570"/>
                    <a:pt x="3036" y="4999"/>
                    <a:pt x="3036" y="4314"/>
                  </a:cubicBezTo>
                  <a:cubicBezTo>
                    <a:pt x="3036" y="3629"/>
                    <a:pt x="3584" y="3059"/>
                    <a:pt x="4292" y="3059"/>
                  </a:cubicBezTo>
                  <a:close/>
                  <a:moveTo>
                    <a:pt x="3789" y="0"/>
                  </a:moveTo>
                  <a:cubicBezTo>
                    <a:pt x="3675" y="0"/>
                    <a:pt x="3561" y="91"/>
                    <a:pt x="3538" y="183"/>
                  </a:cubicBezTo>
                  <a:lnTo>
                    <a:pt x="3287" y="1187"/>
                  </a:lnTo>
                  <a:cubicBezTo>
                    <a:pt x="3128" y="1256"/>
                    <a:pt x="2945" y="1324"/>
                    <a:pt x="2785" y="1415"/>
                  </a:cubicBezTo>
                  <a:lnTo>
                    <a:pt x="1918" y="890"/>
                  </a:lnTo>
                  <a:cubicBezTo>
                    <a:pt x="1880" y="871"/>
                    <a:pt x="1834" y="860"/>
                    <a:pt x="1789" y="860"/>
                  </a:cubicBezTo>
                  <a:cubicBezTo>
                    <a:pt x="1725" y="860"/>
                    <a:pt x="1661" y="883"/>
                    <a:pt x="1621" y="936"/>
                  </a:cubicBezTo>
                  <a:lnTo>
                    <a:pt x="914" y="1644"/>
                  </a:lnTo>
                  <a:cubicBezTo>
                    <a:pt x="822" y="1735"/>
                    <a:pt x="799" y="1849"/>
                    <a:pt x="868" y="1963"/>
                  </a:cubicBezTo>
                  <a:lnTo>
                    <a:pt x="1393" y="2808"/>
                  </a:lnTo>
                  <a:cubicBezTo>
                    <a:pt x="1302" y="2967"/>
                    <a:pt x="1233" y="3150"/>
                    <a:pt x="1165" y="3333"/>
                  </a:cubicBezTo>
                  <a:lnTo>
                    <a:pt x="206" y="3561"/>
                  </a:lnTo>
                  <a:cubicBezTo>
                    <a:pt x="92" y="3584"/>
                    <a:pt x="0" y="3698"/>
                    <a:pt x="0" y="3812"/>
                  </a:cubicBezTo>
                  <a:lnTo>
                    <a:pt x="0" y="4816"/>
                  </a:lnTo>
                  <a:cubicBezTo>
                    <a:pt x="0" y="4930"/>
                    <a:pt x="92" y="5022"/>
                    <a:pt x="206" y="5067"/>
                  </a:cubicBezTo>
                  <a:lnTo>
                    <a:pt x="1165" y="5296"/>
                  </a:lnTo>
                  <a:cubicBezTo>
                    <a:pt x="1233" y="5478"/>
                    <a:pt x="1302" y="5661"/>
                    <a:pt x="1393" y="5821"/>
                  </a:cubicBezTo>
                  <a:lnTo>
                    <a:pt x="868" y="6665"/>
                  </a:lnTo>
                  <a:cubicBezTo>
                    <a:pt x="799" y="6779"/>
                    <a:pt x="822" y="6893"/>
                    <a:pt x="914" y="6985"/>
                  </a:cubicBezTo>
                  <a:lnTo>
                    <a:pt x="1621" y="7692"/>
                  </a:lnTo>
                  <a:cubicBezTo>
                    <a:pt x="1661" y="7746"/>
                    <a:pt x="1725" y="7768"/>
                    <a:pt x="1789" y="7768"/>
                  </a:cubicBezTo>
                  <a:cubicBezTo>
                    <a:pt x="1834" y="7768"/>
                    <a:pt x="1880" y="7757"/>
                    <a:pt x="1918" y="7738"/>
                  </a:cubicBezTo>
                  <a:lnTo>
                    <a:pt x="2785" y="7213"/>
                  </a:lnTo>
                  <a:cubicBezTo>
                    <a:pt x="2945" y="7304"/>
                    <a:pt x="3128" y="7373"/>
                    <a:pt x="3287" y="7418"/>
                  </a:cubicBezTo>
                  <a:lnTo>
                    <a:pt x="3538" y="8400"/>
                  </a:lnTo>
                  <a:cubicBezTo>
                    <a:pt x="3561" y="8514"/>
                    <a:pt x="3675" y="8582"/>
                    <a:pt x="3789" y="8582"/>
                  </a:cubicBezTo>
                  <a:lnTo>
                    <a:pt x="4794" y="8582"/>
                  </a:lnTo>
                  <a:cubicBezTo>
                    <a:pt x="4908" y="8582"/>
                    <a:pt x="4999" y="8514"/>
                    <a:pt x="5045" y="8400"/>
                  </a:cubicBezTo>
                  <a:lnTo>
                    <a:pt x="5273" y="7418"/>
                  </a:lnTo>
                  <a:cubicBezTo>
                    <a:pt x="5456" y="7373"/>
                    <a:pt x="5616" y="7304"/>
                    <a:pt x="5798" y="7213"/>
                  </a:cubicBezTo>
                  <a:lnTo>
                    <a:pt x="6643" y="7738"/>
                  </a:lnTo>
                  <a:cubicBezTo>
                    <a:pt x="6690" y="7757"/>
                    <a:pt x="6737" y="7768"/>
                    <a:pt x="6783" y="7768"/>
                  </a:cubicBezTo>
                  <a:cubicBezTo>
                    <a:pt x="6847" y="7768"/>
                    <a:pt x="6909" y="7746"/>
                    <a:pt x="6962" y="7692"/>
                  </a:cubicBezTo>
                  <a:lnTo>
                    <a:pt x="7670" y="6985"/>
                  </a:lnTo>
                  <a:cubicBezTo>
                    <a:pt x="7738" y="6893"/>
                    <a:pt x="7761" y="6779"/>
                    <a:pt x="7715" y="6665"/>
                  </a:cubicBezTo>
                  <a:lnTo>
                    <a:pt x="7190" y="5821"/>
                  </a:lnTo>
                  <a:cubicBezTo>
                    <a:pt x="7282" y="5661"/>
                    <a:pt x="7350" y="5478"/>
                    <a:pt x="7396" y="5296"/>
                  </a:cubicBezTo>
                  <a:lnTo>
                    <a:pt x="8400" y="5067"/>
                  </a:lnTo>
                  <a:cubicBezTo>
                    <a:pt x="8514" y="5022"/>
                    <a:pt x="8606" y="4930"/>
                    <a:pt x="8606" y="4816"/>
                  </a:cubicBezTo>
                  <a:lnTo>
                    <a:pt x="8606" y="3812"/>
                  </a:lnTo>
                  <a:cubicBezTo>
                    <a:pt x="8606" y="3698"/>
                    <a:pt x="8514" y="3584"/>
                    <a:pt x="8400" y="3561"/>
                  </a:cubicBezTo>
                  <a:lnTo>
                    <a:pt x="7396" y="3333"/>
                  </a:lnTo>
                  <a:cubicBezTo>
                    <a:pt x="7350" y="3150"/>
                    <a:pt x="7282" y="2967"/>
                    <a:pt x="7190" y="2808"/>
                  </a:cubicBezTo>
                  <a:lnTo>
                    <a:pt x="7715" y="1963"/>
                  </a:lnTo>
                  <a:cubicBezTo>
                    <a:pt x="7761" y="1849"/>
                    <a:pt x="7738" y="1735"/>
                    <a:pt x="7670" y="1644"/>
                  </a:cubicBezTo>
                  <a:lnTo>
                    <a:pt x="6962" y="936"/>
                  </a:lnTo>
                  <a:cubicBezTo>
                    <a:pt x="6909" y="883"/>
                    <a:pt x="6847" y="860"/>
                    <a:pt x="6783" y="860"/>
                  </a:cubicBezTo>
                  <a:cubicBezTo>
                    <a:pt x="6737" y="860"/>
                    <a:pt x="6690" y="871"/>
                    <a:pt x="6643" y="890"/>
                  </a:cubicBezTo>
                  <a:lnTo>
                    <a:pt x="5798" y="1415"/>
                  </a:lnTo>
                  <a:cubicBezTo>
                    <a:pt x="5616" y="1324"/>
                    <a:pt x="5456" y="1256"/>
                    <a:pt x="5273" y="1187"/>
                  </a:cubicBezTo>
                  <a:lnTo>
                    <a:pt x="5045" y="183"/>
                  </a:lnTo>
                  <a:cubicBezTo>
                    <a:pt x="4999" y="91"/>
                    <a:pt x="4908" y="0"/>
                    <a:pt x="4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2" name="Google Shape;1882;p92"/>
          <p:cNvGrpSpPr/>
          <p:nvPr/>
        </p:nvGrpSpPr>
        <p:grpSpPr>
          <a:xfrm>
            <a:off x="6375751" y="1347053"/>
            <a:ext cx="472514" cy="472544"/>
            <a:chOff x="1863575" y="1989975"/>
            <a:chExt cx="525600" cy="525575"/>
          </a:xfrm>
        </p:grpSpPr>
        <p:sp>
          <p:nvSpPr>
            <p:cNvPr id="1883" name="Google Shape;1883;p92"/>
            <p:cNvSpPr/>
            <p:nvPr/>
          </p:nvSpPr>
          <p:spPr>
            <a:xfrm>
              <a:off x="1863575" y="1989975"/>
              <a:ext cx="525600" cy="525575"/>
            </a:xfrm>
            <a:custGeom>
              <a:rect b="b" l="l" r="r" t="t"/>
              <a:pathLst>
                <a:path extrusionOk="0" h="21023" w="21024">
                  <a:moveTo>
                    <a:pt x="10523" y="1"/>
                  </a:moveTo>
                  <a:cubicBezTo>
                    <a:pt x="4703" y="1"/>
                    <a:pt x="1" y="4703"/>
                    <a:pt x="1" y="10523"/>
                  </a:cubicBezTo>
                  <a:cubicBezTo>
                    <a:pt x="1" y="16321"/>
                    <a:pt x="4703" y="21023"/>
                    <a:pt x="10523" y="21023"/>
                  </a:cubicBezTo>
                  <a:cubicBezTo>
                    <a:pt x="16321" y="21023"/>
                    <a:pt x="21023" y="16321"/>
                    <a:pt x="21023" y="10523"/>
                  </a:cubicBezTo>
                  <a:cubicBezTo>
                    <a:pt x="21023" y="4703"/>
                    <a:pt x="16321" y="1"/>
                    <a:pt x="10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92"/>
            <p:cNvSpPr/>
            <p:nvPr/>
          </p:nvSpPr>
          <p:spPr>
            <a:xfrm>
              <a:off x="1962875" y="2089275"/>
              <a:ext cx="327000" cy="327000"/>
            </a:xfrm>
            <a:custGeom>
              <a:rect b="b" l="l" r="r" t="t"/>
              <a:pathLst>
                <a:path extrusionOk="0" h="13080" w="13080">
                  <a:moveTo>
                    <a:pt x="6551" y="0"/>
                  </a:moveTo>
                  <a:cubicBezTo>
                    <a:pt x="2922" y="0"/>
                    <a:pt x="1" y="2922"/>
                    <a:pt x="1" y="6551"/>
                  </a:cubicBezTo>
                  <a:cubicBezTo>
                    <a:pt x="1" y="10158"/>
                    <a:pt x="2922" y="13079"/>
                    <a:pt x="6551" y="13079"/>
                  </a:cubicBezTo>
                  <a:cubicBezTo>
                    <a:pt x="10158" y="13079"/>
                    <a:pt x="13079" y="10158"/>
                    <a:pt x="13079" y="6551"/>
                  </a:cubicBezTo>
                  <a:cubicBezTo>
                    <a:pt x="13079" y="2922"/>
                    <a:pt x="10158" y="0"/>
                    <a:pt x="6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2"/>
            <p:cNvSpPr/>
            <p:nvPr/>
          </p:nvSpPr>
          <p:spPr>
            <a:xfrm>
              <a:off x="2103250" y="2330650"/>
              <a:ext cx="46250" cy="20575"/>
            </a:xfrm>
            <a:custGeom>
              <a:rect b="b" l="l" r="r" t="t"/>
              <a:pathLst>
                <a:path extrusionOk="0" h="823" w="1850">
                  <a:moveTo>
                    <a:pt x="1" y="1"/>
                  </a:moveTo>
                  <a:cubicBezTo>
                    <a:pt x="69" y="457"/>
                    <a:pt x="457" y="822"/>
                    <a:pt x="936" y="822"/>
                  </a:cubicBezTo>
                  <a:cubicBezTo>
                    <a:pt x="1393" y="822"/>
                    <a:pt x="1781" y="457"/>
                    <a:pt x="1849" y="1"/>
                  </a:cubicBezTo>
                  <a:lnTo>
                    <a:pt x="1849" y="1"/>
                  </a:lnTo>
                  <a:cubicBezTo>
                    <a:pt x="1461" y="23"/>
                    <a:pt x="1142" y="23"/>
                    <a:pt x="936" y="23"/>
                  </a:cubicBezTo>
                  <a:cubicBezTo>
                    <a:pt x="708" y="23"/>
                    <a:pt x="389" y="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2"/>
            <p:cNvSpPr/>
            <p:nvPr/>
          </p:nvSpPr>
          <p:spPr>
            <a:xfrm>
              <a:off x="2067300" y="2154325"/>
              <a:ext cx="118150" cy="117000"/>
            </a:xfrm>
            <a:custGeom>
              <a:rect b="b" l="l" r="r" t="t"/>
              <a:pathLst>
                <a:path extrusionOk="0" h="4680" w="4726">
                  <a:moveTo>
                    <a:pt x="2374" y="1"/>
                  </a:moveTo>
                  <a:cubicBezTo>
                    <a:pt x="1279" y="1"/>
                    <a:pt x="389" y="891"/>
                    <a:pt x="389" y="1964"/>
                  </a:cubicBezTo>
                  <a:cubicBezTo>
                    <a:pt x="389" y="2808"/>
                    <a:pt x="252" y="3630"/>
                    <a:pt x="1" y="4406"/>
                  </a:cubicBezTo>
                  <a:cubicBezTo>
                    <a:pt x="594" y="4566"/>
                    <a:pt x="1393" y="4680"/>
                    <a:pt x="2374" y="4680"/>
                  </a:cubicBezTo>
                  <a:cubicBezTo>
                    <a:pt x="3333" y="4680"/>
                    <a:pt x="4132" y="4566"/>
                    <a:pt x="4725" y="4406"/>
                  </a:cubicBezTo>
                  <a:cubicBezTo>
                    <a:pt x="4474" y="3607"/>
                    <a:pt x="4337" y="2785"/>
                    <a:pt x="4337" y="1964"/>
                  </a:cubicBezTo>
                  <a:cubicBezTo>
                    <a:pt x="4337" y="891"/>
                    <a:pt x="3447" y="1"/>
                    <a:pt x="2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92"/>
            <p:cNvSpPr/>
            <p:nvPr/>
          </p:nvSpPr>
          <p:spPr>
            <a:xfrm>
              <a:off x="2052475" y="2277000"/>
              <a:ext cx="147800" cy="41125"/>
            </a:xfrm>
            <a:custGeom>
              <a:rect b="b" l="l" r="r" t="t"/>
              <a:pathLst>
                <a:path extrusionOk="0" h="1645" w="5912">
                  <a:moveTo>
                    <a:pt x="411" y="1"/>
                  </a:moveTo>
                  <a:cubicBezTo>
                    <a:pt x="320" y="252"/>
                    <a:pt x="206" y="503"/>
                    <a:pt x="69" y="754"/>
                  </a:cubicBezTo>
                  <a:cubicBezTo>
                    <a:pt x="23" y="845"/>
                    <a:pt x="0" y="891"/>
                    <a:pt x="0" y="891"/>
                  </a:cubicBezTo>
                  <a:cubicBezTo>
                    <a:pt x="0" y="1302"/>
                    <a:pt x="1324" y="1644"/>
                    <a:pt x="2967" y="1644"/>
                  </a:cubicBezTo>
                  <a:cubicBezTo>
                    <a:pt x="4588" y="1644"/>
                    <a:pt x="5912" y="1302"/>
                    <a:pt x="5912" y="891"/>
                  </a:cubicBezTo>
                  <a:cubicBezTo>
                    <a:pt x="5912" y="891"/>
                    <a:pt x="5889" y="845"/>
                    <a:pt x="5843" y="754"/>
                  </a:cubicBezTo>
                  <a:cubicBezTo>
                    <a:pt x="5706" y="503"/>
                    <a:pt x="5592" y="252"/>
                    <a:pt x="5501" y="1"/>
                  </a:cubicBezTo>
                  <a:cubicBezTo>
                    <a:pt x="4771" y="206"/>
                    <a:pt x="3858" y="298"/>
                    <a:pt x="2967" y="298"/>
                  </a:cubicBezTo>
                  <a:cubicBezTo>
                    <a:pt x="2054" y="298"/>
                    <a:pt x="1141" y="206"/>
                    <a:pt x="4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8" name="Google Shape;1888;p92"/>
          <p:cNvGrpSpPr/>
          <p:nvPr/>
        </p:nvGrpSpPr>
        <p:grpSpPr>
          <a:xfrm>
            <a:off x="7167853" y="3570022"/>
            <a:ext cx="942039" cy="294615"/>
            <a:chOff x="3132100" y="1876425"/>
            <a:chExt cx="985500" cy="308175"/>
          </a:xfrm>
        </p:grpSpPr>
        <p:sp>
          <p:nvSpPr>
            <p:cNvPr id="1889" name="Google Shape;1889;p92"/>
            <p:cNvSpPr/>
            <p:nvPr/>
          </p:nvSpPr>
          <p:spPr>
            <a:xfrm>
              <a:off x="3132100" y="1876425"/>
              <a:ext cx="985500" cy="308175"/>
            </a:xfrm>
            <a:custGeom>
              <a:rect b="b" l="l" r="r" t="t"/>
              <a:pathLst>
                <a:path extrusionOk="0" h="12327" w="39420">
                  <a:moveTo>
                    <a:pt x="2785" y="1"/>
                  </a:moveTo>
                  <a:cubicBezTo>
                    <a:pt x="1256" y="1"/>
                    <a:pt x="1" y="1256"/>
                    <a:pt x="1" y="2808"/>
                  </a:cubicBezTo>
                  <a:lnTo>
                    <a:pt x="1" y="9542"/>
                  </a:lnTo>
                  <a:cubicBezTo>
                    <a:pt x="1" y="11071"/>
                    <a:pt x="1256" y="12326"/>
                    <a:pt x="2785" y="12326"/>
                  </a:cubicBezTo>
                  <a:lnTo>
                    <a:pt x="36635" y="12326"/>
                  </a:lnTo>
                  <a:cubicBezTo>
                    <a:pt x="38187" y="12326"/>
                    <a:pt x="39420" y="11071"/>
                    <a:pt x="39420" y="9542"/>
                  </a:cubicBezTo>
                  <a:lnTo>
                    <a:pt x="39420" y="2808"/>
                  </a:lnTo>
                  <a:cubicBezTo>
                    <a:pt x="39420" y="1256"/>
                    <a:pt x="38187" y="1"/>
                    <a:pt x="36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6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92"/>
            <p:cNvSpPr/>
            <p:nvPr/>
          </p:nvSpPr>
          <p:spPr>
            <a:xfrm>
              <a:off x="3339250" y="1947750"/>
              <a:ext cx="571225" cy="53675"/>
            </a:xfrm>
            <a:custGeom>
              <a:rect b="b" l="l" r="r" t="t"/>
              <a:pathLst>
                <a:path extrusionOk="0" h="2147" w="22849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667"/>
                    <a:pt x="480" y="2146"/>
                    <a:pt x="1073" y="2146"/>
                  </a:cubicBezTo>
                  <a:lnTo>
                    <a:pt x="21776" y="2146"/>
                  </a:lnTo>
                  <a:cubicBezTo>
                    <a:pt x="22369" y="2146"/>
                    <a:pt x="22848" y="1667"/>
                    <a:pt x="22848" y="1074"/>
                  </a:cubicBezTo>
                  <a:cubicBezTo>
                    <a:pt x="22848" y="480"/>
                    <a:pt x="22369" y="1"/>
                    <a:pt x="21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92"/>
            <p:cNvSpPr/>
            <p:nvPr/>
          </p:nvSpPr>
          <p:spPr>
            <a:xfrm>
              <a:off x="3476775" y="2063025"/>
              <a:ext cx="296175" cy="53100"/>
            </a:xfrm>
            <a:custGeom>
              <a:rect b="b" l="l" r="r" t="t"/>
              <a:pathLst>
                <a:path extrusionOk="0" h="2124" w="11847">
                  <a:moveTo>
                    <a:pt x="1073" y="0"/>
                  </a:moveTo>
                  <a:cubicBezTo>
                    <a:pt x="479" y="0"/>
                    <a:pt x="0" y="480"/>
                    <a:pt x="0" y="1050"/>
                  </a:cubicBezTo>
                  <a:cubicBezTo>
                    <a:pt x="0" y="1644"/>
                    <a:pt x="479" y="2123"/>
                    <a:pt x="1073" y="2123"/>
                  </a:cubicBezTo>
                  <a:lnTo>
                    <a:pt x="10774" y="2123"/>
                  </a:lnTo>
                  <a:cubicBezTo>
                    <a:pt x="11367" y="2123"/>
                    <a:pt x="11846" y="1644"/>
                    <a:pt x="11846" y="1050"/>
                  </a:cubicBezTo>
                  <a:cubicBezTo>
                    <a:pt x="11846" y="480"/>
                    <a:pt x="11367" y="0"/>
                    <a:pt x="10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93"/>
          <p:cNvSpPr/>
          <p:nvPr/>
        </p:nvSpPr>
        <p:spPr>
          <a:xfrm>
            <a:off x="856625" y="1706100"/>
            <a:ext cx="3348600" cy="1555500"/>
          </a:xfrm>
          <a:prstGeom prst="roundRect">
            <a:avLst>
              <a:gd fmla="val 8547" name="adj"/>
            </a:avLst>
          </a:prstGeom>
          <a:solidFill>
            <a:schemeClr val="accent6"/>
          </a:solidFill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7" name="Google Shape;1897;p93"/>
          <p:cNvGrpSpPr/>
          <p:nvPr/>
        </p:nvGrpSpPr>
        <p:grpSpPr>
          <a:xfrm>
            <a:off x="1919722" y="3085040"/>
            <a:ext cx="765203" cy="93900"/>
            <a:chOff x="1813897" y="2853236"/>
            <a:chExt cx="765203" cy="93900"/>
          </a:xfrm>
        </p:grpSpPr>
        <p:sp>
          <p:nvSpPr>
            <p:cNvPr id="1898" name="Google Shape;1898;p93"/>
            <p:cNvSpPr/>
            <p:nvPr/>
          </p:nvSpPr>
          <p:spPr>
            <a:xfrm flipH="1" rot="10800000">
              <a:off x="1813897" y="2853236"/>
              <a:ext cx="93900" cy="9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93"/>
            <p:cNvSpPr/>
            <p:nvPr/>
          </p:nvSpPr>
          <p:spPr>
            <a:xfrm flipH="1" rot="10800000">
              <a:off x="1981563" y="2853236"/>
              <a:ext cx="93900" cy="9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93"/>
            <p:cNvSpPr/>
            <p:nvPr/>
          </p:nvSpPr>
          <p:spPr>
            <a:xfrm flipH="1" rot="10800000">
              <a:off x="2149550" y="2853236"/>
              <a:ext cx="93900" cy="9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93"/>
            <p:cNvSpPr/>
            <p:nvPr/>
          </p:nvSpPr>
          <p:spPr>
            <a:xfrm flipH="1" rot="10800000">
              <a:off x="2317375" y="2853236"/>
              <a:ext cx="93900" cy="93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93"/>
            <p:cNvSpPr/>
            <p:nvPr/>
          </p:nvSpPr>
          <p:spPr>
            <a:xfrm flipH="1" rot="10800000">
              <a:off x="2485200" y="2853236"/>
              <a:ext cx="93900" cy="93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3" name="Google Shape;1903;p93"/>
          <p:cNvSpPr/>
          <p:nvPr/>
        </p:nvSpPr>
        <p:spPr>
          <a:xfrm flipH="1">
            <a:off x="689574" y="1894603"/>
            <a:ext cx="338475" cy="1071937"/>
          </a:xfrm>
          <a:custGeom>
            <a:rect b="b" l="l" r="r" t="t"/>
            <a:pathLst>
              <a:path extrusionOk="0" h="89777" w="28348">
                <a:moveTo>
                  <a:pt x="22990" y="0"/>
                </a:moveTo>
                <a:cubicBezTo>
                  <a:pt x="20759" y="0"/>
                  <a:pt x="19253" y="2249"/>
                  <a:pt x="18933" y="4480"/>
                </a:cubicBezTo>
                <a:cubicBezTo>
                  <a:pt x="18764" y="5765"/>
                  <a:pt x="18764" y="7016"/>
                  <a:pt x="18764" y="8215"/>
                </a:cubicBezTo>
                <a:cubicBezTo>
                  <a:pt x="18764" y="10616"/>
                  <a:pt x="18764" y="12881"/>
                  <a:pt x="17445" y="15281"/>
                </a:cubicBezTo>
                <a:cubicBezTo>
                  <a:pt x="16634" y="16769"/>
                  <a:pt x="15535" y="18071"/>
                  <a:pt x="14453" y="19322"/>
                </a:cubicBezTo>
                <a:cubicBezTo>
                  <a:pt x="13693" y="20235"/>
                  <a:pt x="12881" y="21181"/>
                  <a:pt x="12221" y="22178"/>
                </a:cubicBezTo>
                <a:cubicBezTo>
                  <a:pt x="9839" y="25694"/>
                  <a:pt x="9010" y="30005"/>
                  <a:pt x="9805" y="34653"/>
                </a:cubicBezTo>
                <a:cubicBezTo>
                  <a:pt x="10515" y="38795"/>
                  <a:pt x="9433" y="42090"/>
                  <a:pt x="6052" y="46030"/>
                </a:cubicBezTo>
                <a:cubicBezTo>
                  <a:pt x="3077" y="49512"/>
                  <a:pt x="1" y="53096"/>
                  <a:pt x="964" y="58167"/>
                </a:cubicBezTo>
                <a:cubicBezTo>
                  <a:pt x="1302" y="59958"/>
                  <a:pt x="2131" y="61716"/>
                  <a:pt x="2924" y="63441"/>
                </a:cubicBezTo>
                <a:cubicBezTo>
                  <a:pt x="4311" y="66364"/>
                  <a:pt x="5714" y="69391"/>
                  <a:pt x="4885" y="72772"/>
                </a:cubicBezTo>
                <a:cubicBezTo>
                  <a:pt x="4599" y="73921"/>
                  <a:pt x="4040" y="74985"/>
                  <a:pt x="3517" y="75999"/>
                </a:cubicBezTo>
                <a:cubicBezTo>
                  <a:pt x="3246" y="76524"/>
                  <a:pt x="2958" y="77065"/>
                  <a:pt x="2722" y="77606"/>
                </a:cubicBezTo>
                <a:cubicBezTo>
                  <a:pt x="1741" y="79837"/>
                  <a:pt x="1471" y="82186"/>
                  <a:pt x="1978" y="84248"/>
                </a:cubicBezTo>
                <a:cubicBezTo>
                  <a:pt x="2367" y="85905"/>
                  <a:pt x="3314" y="87426"/>
                  <a:pt x="4565" y="88441"/>
                </a:cubicBezTo>
                <a:cubicBezTo>
                  <a:pt x="5020" y="88813"/>
                  <a:pt x="5494" y="89101"/>
                  <a:pt x="6001" y="89320"/>
                </a:cubicBezTo>
                <a:cubicBezTo>
                  <a:pt x="6677" y="89624"/>
                  <a:pt x="7472" y="89777"/>
                  <a:pt x="8401" y="89777"/>
                </a:cubicBezTo>
                <a:cubicBezTo>
                  <a:pt x="10768" y="89777"/>
                  <a:pt x="13727" y="88762"/>
                  <a:pt x="15552" y="87309"/>
                </a:cubicBezTo>
                <a:cubicBezTo>
                  <a:pt x="18527" y="84976"/>
                  <a:pt x="18392" y="81866"/>
                  <a:pt x="18239" y="78569"/>
                </a:cubicBezTo>
                <a:cubicBezTo>
                  <a:pt x="18122" y="75932"/>
                  <a:pt x="18003" y="73227"/>
                  <a:pt x="19456" y="70777"/>
                </a:cubicBezTo>
                <a:cubicBezTo>
                  <a:pt x="20099" y="69661"/>
                  <a:pt x="20910" y="68647"/>
                  <a:pt x="21671" y="67649"/>
                </a:cubicBezTo>
                <a:cubicBezTo>
                  <a:pt x="22972" y="65976"/>
                  <a:pt x="24207" y="64403"/>
                  <a:pt x="24832" y="62426"/>
                </a:cubicBezTo>
                <a:cubicBezTo>
                  <a:pt x="25796" y="59418"/>
                  <a:pt x="24967" y="56172"/>
                  <a:pt x="24122" y="53670"/>
                </a:cubicBezTo>
                <a:cubicBezTo>
                  <a:pt x="23885" y="52994"/>
                  <a:pt x="23632" y="52300"/>
                  <a:pt x="23396" y="51624"/>
                </a:cubicBezTo>
                <a:cubicBezTo>
                  <a:pt x="22600" y="49444"/>
                  <a:pt x="21789" y="47195"/>
                  <a:pt x="21536" y="44846"/>
                </a:cubicBezTo>
                <a:cubicBezTo>
                  <a:pt x="21282" y="42226"/>
                  <a:pt x="21773" y="40096"/>
                  <a:pt x="23057" y="38304"/>
                </a:cubicBezTo>
                <a:cubicBezTo>
                  <a:pt x="23396" y="37831"/>
                  <a:pt x="23767" y="37391"/>
                  <a:pt x="24122" y="36952"/>
                </a:cubicBezTo>
                <a:cubicBezTo>
                  <a:pt x="24680" y="36259"/>
                  <a:pt x="25271" y="35532"/>
                  <a:pt x="25728" y="34754"/>
                </a:cubicBezTo>
                <a:cubicBezTo>
                  <a:pt x="27638" y="31441"/>
                  <a:pt x="26826" y="28078"/>
                  <a:pt x="25947" y="24511"/>
                </a:cubicBezTo>
                <a:cubicBezTo>
                  <a:pt x="25187" y="21434"/>
                  <a:pt x="24410" y="18274"/>
                  <a:pt x="25508" y="15130"/>
                </a:cubicBezTo>
                <a:cubicBezTo>
                  <a:pt x="25812" y="14267"/>
                  <a:pt x="26218" y="13439"/>
                  <a:pt x="26623" y="12644"/>
                </a:cubicBezTo>
                <a:cubicBezTo>
                  <a:pt x="26860" y="12155"/>
                  <a:pt x="27097" y="11647"/>
                  <a:pt x="27317" y="11157"/>
                </a:cubicBezTo>
                <a:cubicBezTo>
                  <a:pt x="28162" y="9213"/>
                  <a:pt x="28348" y="6745"/>
                  <a:pt x="27790" y="4530"/>
                </a:cubicBezTo>
                <a:cubicBezTo>
                  <a:pt x="27317" y="2637"/>
                  <a:pt x="26150" y="1082"/>
                  <a:pt x="24663" y="390"/>
                </a:cubicBezTo>
                <a:cubicBezTo>
                  <a:pt x="24105" y="135"/>
                  <a:pt x="23531" y="0"/>
                  <a:pt x="229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1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93"/>
          <p:cNvSpPr txBox="1"/>
          <p:nvPr>
            <p:ph type="title"/>
          </p:nvPr>
        </p:nvSpPr>
        <p:spPr>
          <a:xfrm>
            <a:off x="1028050" y="1970800"/>
            <a:ext cx="3960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Database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05" name="Google Shape;1905;p93"/>
          <p:cNvSpPr txBox="1"/>
          <p:nvPr>
            <p:ph idx="1" type="subTitle"/>
          </p:nvPr>
        </p:nvSpPr>
        <p:spPr>
          <a:xfrm>
            <a:off x="1028050" y="2540075"/>
            <a:ext cx="3177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Utilising AstraDB along with REST API and Javascript methods to store and retrieve data such as item listings, liked items, user account details &amp; chat messages.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906" name="Google Shape;1906;p93"/>
          <p:cNvGrpSpPr/>
          <p:nvPr/>
        </p:nvGrpSpPr>
        <p:grpSpPr>
          <a:xfrm>
            <a:off x="1113062" y="1817529"/>
            <a:ext cx="1797876" cy="130774"/>
            <a:chOff x="3569150" y="3296850"/>
            <a:chExt cx="2008800" cy="146100"/>
          </a:xfrm>
        </p:grpSpPr>
        <p:sp>
          <p:nvSpPr>
            <p:cNvPr id="1907" name="Google Shape;1907;p93"/>
            <p:cNvSpPr/>
            <p:nvPr/>
          </p:nvSpPr>
          <p:spPr>
            <a:xfrm>
              <a:off x="3569150" y="3296850"/>
              <a:ext cx="2008800" cy="146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8" name="Google Shape;1908;p93"/>
            <p:cNvGrpSpPr/>
            <p:nvPr/>
          </p:nvGrpSpPr>
          <p:grpSpPr>
            <a:xfrm flipH="1" rot="10800000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1909" name="Google Shape;1909;p9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9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9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12" name="Google Shape;1912;p93"/>
          <p:cNvSpPr/>
          <p:nvPr/>
        </p:nvSpPr>
        <p:spPr>
          <a:xfrm>
            <a:off x="2775675" y="3085050"/>
            <a:ext cx="3348600" cy="1555500"/>
          </a:xfrm>
          <a:prstGeom prst="roundRect">
            <a:avLst>
              <a:gd fmla="val 8547" name="adj"/>
            </a:avLst>
          </a:prstGeom>
          <a:solidFill>
            <a:schemeClr val="accent6"/>
          </a:solidFill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3" name="Google Shape;1913;p93"/>
          <p:cNvGrpSpPr/>
          <p:nvPr/>
        </p:nvGrpSpPr>
        <p:grpSpPr>
          <a:xfrm>
            <a:off x="4067372" y="4463990"/>
            <a:ext cx="765203" cy="93900"/>
            <a:chOff x="1813897" y="2853236"/>
            <a:chExt cx="765203" cy="93900"/>
          </a:xfrm>
        </p:grpSpPr>
        <p:sp>
          <p:nvSpPr>
            <p:cNvPr id="1914" name="Google Shape;1914;p93"/>
            <p:cNvSpPr/>
            <p:nvPr/>
          </p:nvSpPr>
          <p:spPr>
            <a:xfrm flipH="1" rot="10800000">
              <a:off x="1813897" y="2853236"/>
              <a:ext cx="93900" cy="9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93"/>
            <p:cNvSpPr/>
            <p:nvPr/>
          </p:nvSpPr>
          <p:spPr>
            <a:xfrm flipH="1" rot="10800000">
              <a:off x="1981563" y="2853236"/>
              <a:ext cx="93900" cy="9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93"/>
            <p:cNvSpPr/>
            <p:nvPr/>
          </p:nvSpPr>
          <p:spPr>
            <a:xfrm flipH="1" rot="10800000">
              <a:off x="2149550" y="2853236"/>
              <a:ext cx="93900" cy="9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93"/>
            <p:cNvSpPr/>
            <p:nvPr/>
          </p:nvSpPr>
          <p:spPr>
            <a:xfrm flipH="1" rot="10800000">
              <a:off x="2317375" y="2853236"/>
              <a:ext cx="93900" cy="93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93"/>
            <p:cNvSpPr/>
            <p:nvPr/>
          </p:nvSpPr>
          <p:spPr>
            <a:xfrm flipH="1" rot="10800000">
              <a:off x="2485200" y="2853236"/>
              <a:ext cx="93900" cy="93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9" name="Google Shape;1919;p93"/>
          <p:cNvSpPr txBox="1"/>
          <p:nvPr>
            <p:ph idx="1" type="subTitle"/>
          </p:nvPr>
        </p:nvSpPr>
        <p:spPr>
          <a:xfrm>
            <a:off x="2870900" y="3930450"/>
            <a:ext cx="31773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Includes the chat function, bookmark/liked items , user reviews, login/register account feature, search item feature, user shop/profile feature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920" name="Google Shape;1920;p93"/>
          <p:cNvGrpSpPr/>
          <p:nvPr/>
        </p:nvGrpSpPr>
        <p:grpSpPr>
          <a:xfrm>
            <a:off x="3032112" y="3196479"/>
            <a:ext cx="1797876" cy="130774"/>
            <a:chOff x="3569150" y="3296850"/>
            <a:chExt cx="2008800" cy="146100"/>
          </a:xfrm>
        </p:grpSpPr>
        <p:sp>
          <p:nvSpPr>
            <p:cNvPr id="1921" name="Google Shape;1921;p93"/>
            <p:cNvSpPr/>
            <p:nvPr/>
          </p:nvSpPr>
          <p:spPr>
            <a:xfrm>
              <a:off x="3569150" y="3296850"/>
              <a:ext cx="2008800" cy="146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2" name="Google Shape;1922;p93"/>
            <p:cNvGrpSpPr/>
            <p:nvPr/>
          </p:nvGrpSpPr>
          <p:grpSpPr>
            <a:xfrm flipH="1" rot="10800000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1923" name="Google Shape;1923;p9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9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9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26" name="Google Shape;1926;p93"/>
          <p:cNvSpPr txBox="1"/>
          <p:nvPr>
            <p:ph type="title"/>
          </p:nvPr>
        </p:nvSpPr>
        <p:spPr>
          <a:xfrm>
            <a:off x="2858825" y="3396888"/>
            <a:ext cx="39603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Standout Features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27" name="Google Shape;1927;p93"/>
          <p:cNvSpPr/>
          <p:nvPr/>
        </p:nvSpPr>
        <p:spPr>
          <a:xfrm>
            <a:off x="5122825" y="1272888"/>
            <a:ext cx="3615000" cy="2232300"/>
          </a:xfrm>
          <a:prstGeom prst="roundRect">
            <a:avLst>
              <a:gd fmla="val 8547" name="adj"/>
            </a:avLst>
          </a:prstGeom>
          <a:solidFill>
            <a:schemeClr val="accent6"/>
          </a:solidFill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8" name="Google Shape;1928;p93"/>
          <p:cNvGrpSpPr/>
          <p:nvPr/>
        </p:nvGrpSpPr>
        <p:grpSpPr>
          <a:xfrm>
            <a:off x="6517390" y="3252040"/>
            <a:ext cx="826113" cy="134765"/>
            <a:chOff x="1813897" y="2853236"/>
            <a:chExt cx="765203" cy="93900"/>
          </a:xfrm>
        </p:grpSpPr>
        <p:sp>
          <p:nvSpPr>
            <p:cNvPr id="1929" name="Google Shape;1929;p93"/>
            <p:cNvSpPr/>
            <p:nvPr/>
          </p:nvSpPr>
          <p:spPr>
            <a:xfrm flipH="1" rot="10800000">
              <a:off x="1813897" y="2853236"/>
              <a:ext cx="93900" cy="9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93"/>
            <p:cNvSpPr/>
            <p:nvPr/>
          </p:nvSpPr>
          <p:spPr>
            <a:xfrm flipH="1" rot="10800000">
              <a:off x="1981563" y="2853236"/>
              <a:ext cx="93900" cy="9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93"/>
            <p:cNvSpPr/>
            <p:nvPr/>
          </p:nvSpPr>
          <p:spPr>
            <a:xfrm flipH="1" rot="10800000">
              <a:off x="2149550" y="2853236"/>
              <a:ext cx="93900" cy="9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93"/>
            <p:cNvSpPr/>
            <p:nvPr/>
          </p:nvSpPr>
          <p:spPr>
            <a:xfrm flipH="1" rot="10800000">
              <a:off x="2317375" y="2853236"/>
              <a:ext cx="93900" cy="93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93"/>
            <p:cNvSpPr/>
            <p:nvPr/>
          </p:nvSpPr>
          <p:spPr>
            <a:xfrm flipH="1" rot="10800000">
              <a:off x="2485200" y="2853236"/>
              <a:ext cx="93900" cy="93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4" name="Google Shape;1934;p93"/>
          <p:cNvSpPr txBox="1"/>
          <p:nvPr>
            <p:ph type="title"/>
          </p:nvPr>
        </p:nvSpPr>
        <p:spPr>
          <a:xfrm>
            <a:off x="5307879" y="1652767"/>
            <a:ext cx="42753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Concluding Statement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35" name="Google Shape;1935;p93"/>
          <p:cNvSpPr txBox="1"/>
          <p:nvPr>
            <p:ph idx="1" type="subTitle"/>
          </p:nvPr>
        </p:nvSpPr>
        <p:spPr>
          <a:xfrm>
            <a:off x="5307879" y="2409949"/>
            <a:ext cx="34299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Sellables has a real world application of providing a platform where users are able to sell their unwanted items, or buy other user’s items for cheaper prices. In essence, Sellables is a virtual marketplace which makes selling or buying items online much easier and accessible.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936" name="Google Shape;1936;p93"/>
          <p:cNvGrpSpPr/>
          <p:nvPr/>
        </p:nvGrpSpPr>
        <p:grpSpPr>
          <a:xfrm>
            <a:off x="5399802" y="1432843"/>
            <a:ext cx="1940903" cy="187680"/>
            <a:chOff x="3569150" y="3296850"/>
            <a:chExt cx="2008800" cy="146100"/>
          </a:xfrm>
        </p:grpSpPr>
        <p:sp>
          <p:nvSpPr>
            <p:cNvPr id="1937" name="Google Shape;1937;p93"/>
            <p:cNvSpPr/>
            <p:nvPr/>
          </p:nvSpPr>
          <p:spPr>
            <a:xfrm>
              <a:off x="3569150" y="3296850"/>
              <a:ext cx="2008800" cy="146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8" name="Google Shape;1938;p93"/>
            <p:cNvGrpSpPr/>
            <p:nvPr/>
          </p:nvGrpSpPr>
          <p:grpSpPr>
            <a:xfrm flipH="1" rot="10800000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1939" name="Google Shape;1939;p9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9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9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2" name="Google Shape;1942;p93"/>
          <p:cNvSpPr txBox="1"/>
          <p:nvPr>
            <p:ph type="title"/>
          </p:nvPr>
        </p:nvSpPr>
        <p:spPr>
          <a:xfrm>
            <a:off x="720000" y="776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139" name="Google Shape;1139;p64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4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4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4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3" name="Google Shape;11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322" y="1642222"/>
            <a:ext cx="2321351" cy="23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4"/>
          <p:cNvSpPr/>
          <p:nvPr/>
        </p:nvSpPr>
        <p:spPr>
          <a:xfrm>
            <a:off x="827146" y="1304125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4"/>
          <p:cNvSpPr/>
          <p:nvPr/>
        </p:nvSpPr>
        <p:spPr>
          <a:xfrm>
            <a:off x="6364446" y="273705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4"/>
          <p:cNvSpPr/>
          <p:nvPr/>
        </p:nvSpPr>
        <p:spPr>
          <a:xfrm>
            <a:off x="827146" y="2737050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4"/>
          <p:cNvSpPr/>
          <p:nvPr/>
        </p:nvSpPr>
        <p:spPr>
          <a:xfrm>
            <a:off x="6364446" y="1304125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4"/>
          <p:cNvSpPr txBox="1"/>
          <p:nvPr/>
        </p:nvSpPr>
        <p:spPr>
          <a:xfrm>
            <a:off x="1083950" y="1378075"/>
            <a:ext cx="14388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Reyes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64"/>
          <p:cNvSpPr txBox="1"/>
          <p:nvPr/>
        </p:nvSpPr>
        <p:spPr>
          <a:xfrm>
            <a:off x="1083950" y="2811000"/>
            <a:ext cx="14388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Theodore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0" name="Google Shape;1150;p64"/>
          <p:cNvSpPr txBox="1"/>
          <p:nvPr/>
        </p:nvSpPr>
        <p:spPr>
          <a:xfrm>
            <a:off x="6621250" y="1378075"/>
            <a:ext cx="14388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Nathaniel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64"/>
          <p:cNvSpPr txBox="1"/>
          <p:nvPr/>
        </p:nvSpPr>
        <p:spPr>
          <a:xfrm>
            <a:off x="6621250" y="2811000"/>
            <a:ext cx="14388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Baiquan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64"/>
          <p:cNvSpPr txBox="1"/>
          <p:nvPr>
            <p:ph idx="4294967295" type="subTitle"/>
          </p:nvPr>
        </p:nvSpPr>
        <p:spPr>
          <a:xfrm>
            <a:off x="984638" y="1642230"/>
            <a:ext cx="1637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AstraDB Database</a:t>
            </a:r>
            <a:br>
              <a:rPr lang="en" sz="1100"/>
            </a:br>
            <a:r>
              <a:rPr lang="en" sz="1100"/>
              <a:t>Login/Register Page.</a:t>
            </a:r>
            <a:br>
              <a:rPr lang="en" sz="1100"/>
            </a:br>
            <a:r>
              <a:rPr lang="en" sz="1100"/>
              <a:t>Chat Page.</a:t>
            </a:r>
            <a:br>
              <a:rPr lang="en" sz="1100"/>
            </a:br>
            <a:r>
              <a:rPr lang="en" sz="1100"/>
              <a:t>Sell item Page.</a:t>
            </a:r>
            <a:br>
              <a:rPr lang="en" sz="1100"/>
            </a:br>
            <a:r>
              <a:rPr lang="en" sz="1100"/>
              <a:t>Profile Picture Uploader</a:t>
            </a:r>
            <a:endParaRPr sz="1100"/>
          </a:p>
        </p:txBody>
      </p:sp>
      <p:sp>
        <p:nvSpPr>
          <p:cNvPr id="1153" name="Google Shape;1153;p64"/>
          <p:cNvSpPr txBox="1"/>
          <p:nvPr>
            <p:ph idx="4294967295" type="subTitle"/>
          </p:nvPr>
        </p:nvSpPr>
        <p:spPr>
          <a:xfrm>
            <a:off x="984638" y="3179430"/>
            <a:ext cx="1637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Profile Page</a:t>
            </a:r>
            <a:br>
              <a:rPr lang="en" sz="1200"/>
            </a:br>
            <a:r>
              <a:rPr lang="en" sz="1200"/>
              <a:t>Review Page</a:t>
            </a:r>
            <a:br>
              <a:rPr lang="en" sz="1200"/>
            </a:br>
            <a:r>
              <a:rPr lang="en" sz="1200"/>
              <a:t>About Page</a:t>
            </a:r>
            <a:endParaRPr sz="1000"/>
          </a:p>
        </p:txBody>
      </p:sp>
      <p:sp>
        <p:nvSpPr>
          <p:cNvPr id="1154" name="Google Shape;1154;p64"/>
          <p:cNvSpPr txBox="1"/>
          <p:nvPr>
            <p:ph idx="4294967295" type="subTitle"/>
          </p:nvPr>
        </p:nvSpPr>
        <p:spPr>
          <a:xfrm>
            <a:off x="6621238" y="1642230"/>
            <a:ext cx="1637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Homepage</a:t>
            </a:r>
            <a:br>
              <a:rPr lang="en" sz="1200"/>
            </a:br>
            <a:r>
              <a:rPr lang="en" sz="1200"/>
              <a:t>Item Page</a:t>
            </a:r>
            <a:br>
              <a:rPr lang="en" sz="1200"/>
            </a:br>
            <a:r>
              <a:rPr lang="en" sz="1200"/>
              <a:t>Category Page</a:t>
            </a:r>
            <a:br>
              <a:rPr lang="en" sz="1200"/>
            </a:br>
            <a:r>
              <a:rPr lang="en" sz="1200"/>
              <a:t>Header and Footer</a:t>
            </a:r>
            <a:endParaRPr sz="1200"/>
          </a:p>
        </p:txBody>
      </p:sp>
      <p:sp>
        <p:nvSpPr>
          <p:cNvPr id="1155" name="Google Shape;1155;p64"/>
          <p:cNvSpPr txBox="1"/>
          <p:nvPr>
            <p:ph idx="4294967295" type="subTitle"/>
          </p:nvPr>
        </p:nvSpPr>
        <p:spPr>
          <a:xfrm>
            <a:off x="6621238" y="3179430"/>
            <a:ext cx="1637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Design</a:t>
            </a:r>
            <a:br>
              <a:rPr lang="en" sz="1200"/>
            </a:br>
            <a:r>
              <a:rPr lang="en" sz="1200"/>
              <a:t>Bootstrap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/>
          <p:nvPr/>
        </p:nvSpPr>
        <p:spPr>
          <a:xfrm>
            <a:off x="7678745" y="2157024"/>
            <a:ext cx="943514" cy="1288940"/>
          </a:xfrm>
          <a:custGeom>
            <a:rect b="b" l="l" r="r" t="t"/>
            <a:pathLst>
              <a:path extrusionOk="0" h="29624" w="21685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22000"/>
              </a:schemeClr>
            </a:outerShdw>
            <a:reflection blurRad="0" dir="5400000" dist="38100" endA="0" endPos="30000" fadeDir="5400012" kx="0" rotWithShape="0" algn="bl" stA="2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5"/>
          <p:cNvSpPr/>
          <p:nvPr/>
        </p:nvSpPr>
        <p:spPr>
          <a:xfrm flipH="1">
            <a:off x="546633" y="1601999"/>
            <a:ext cx="943514" cy="1288940"/>
          </a:xfrm>
          <a:custGeom>
            <a:rect b="b" l="l" r="r" t="t"/>
            <a:pathLst>
              <a:path extrusionOk="0" h="29624" w="21685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22000"/>
              </a:schemeClr>
            </a:outerShdw>
            <a:reflection blurRad="0" dir="5400000" dist="38100" endA="0" endPos="30000" fadeDir="5400012" kx="0" rotWithShape="0" algn="bl" stA="2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7583488" y="1997113"/>
            <a:ext cx="60951" cy="52551"/>
          </a:xfrm>
          <a:custGeom>
            <a:rect b="b" l="l" r="r" t="t"/>
            <a:pathLst>
              <a:path extrusionOk="0" h="1713" w="1987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18000"/>
              </a:schemeClr>
            </a:outerShdw>
            <a:reflection blurRad="0" dir="5400000" dist="381000" endA="0" endPos="54000" fadeDir="5400012" kx="0" rotWithShape="0" algn="bl" stA="6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/>
          <p:nvPr/>
        </p:nvSpPr>
        <p:spPr>
          <a:xfrm>
            <a:off x="962675" y="1358025"/>
            <a:ext cx="7236600" cy="2329800"/>
          </a:xfrm>
          <a:prstGeom prst="roundRect">
            <a:avLst>
              <a:gd fmla="val 5229" name="adj"/>
            </a:avLst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Sellables is a virtual marketplace that allow users to list items for selling or buying to and from other users around Singapore</a:t>
            </a:r>
            <a:endParaRPr/>
          </a:p>
        </p:txBody>
      </p:sp>
      <p:grpSp>
        <p:nvGrpSpPr>
          <p:cNvPr id="1165" name="Google Shape;1165;p65"/>
          <p:cNvGrpSpPr/>
          <p:nvPr/>
        </p:nvGrpSpPr>
        <p:grpSpPr>
          <a:xfrm>
            <a:off x="1190564" y="3354617"/>
            <a:ext cx="627083" cy="436814"/>
            <a:chOff x="5779976" y="1418876"/>
            <a:chExt cx="421200" cy="293400"/>
          </a:xfrm>
        </p:grpSpPr>
        <p:sp>
          <p:nvSpPr>
            <p:cNvPr id="1166" name="Google Shape;1166;p65"/>
            <p:cNvSpPr/>
            <p:nvPr/>
          </p:nvSpPr>
          <p:spPr>
            <a:xfrm>
              <a:off x="5779976" y="1418876"/>
              <a:ext cx="421200" cy="293400"/>
            </a:xfrm>
            <a:prstGeom prst="wedgeRoundRectCallout">
              <a:avLst>
                <a:gd fmla="val -17374" name="adj1"/>
                <a:gd fmla="val 73101" name="adj2"/>
                <a:gd fmla="val 0" name="adj3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5"/>
            <p:cNvSpPr/>
            <p:nvPr/>
          </p:nvSpPr>
          <p:spPr>
            <a:xfrm>
              <a:off x="5908478" y="1501513"/>
              <a:ext cx="157557" cy="139114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68" name="Google Shape;1168;p65"/>
          <p:cNvGrpSpPr/>
          <p:nvPr/>
        </p:nvGrpSpPr>
        <p:grpSpPr>
          <a:xfrm>
            <a:off x="7531488" y="1224238"/>
            <a:ext cx="891300" cy="486300"/>
            <a:chOff x="6930163" y="1358338"/>
            <a:chExt cx="891300" cy="486300"/>
          </a:xfrm>
        </p:grpSpPr>
        <p:sp>
          <p:nvSpPr>
            <p:cNvPr id="1169" name="Google Shape;1169;p65"/>
            <p:cNvSpPr/>
            <p:nvPr/>
          </p:nvSpPr>
          <p:spPr>
            <a:xfrm>
              <a:off x="6930163" y="1358338"/>
              <a:ext cx="891300" cy="486300"/>
            </a:xfrm>
            <a:prstGeom prst="wedgeRoundRectCallout">
              <a:avLst>
                <a:gd fmla="val -20923" name="adj1"/>
                <a:gd fmla="val 78986" name="adj2"/>
                <a:gd fmla="val 0" name="adj3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2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65"/>
            <p:cNvGrpSpPr/>
            <p:nvPr/>
          </p:nvGrpSpPr>
          <p:grpSpPr>
            <a:xfrm>
              <a:off x="7109579" y="1554476"/>
              <a:ext cx="532464" cy="94014"/>
              <a:chOff x="4703325" y="2297975"/>
              <a:chExt cx="242525" cy="42825"/>
            </a:xfrm>
          </p:grpSpPr>
          <p:sp>
            <p:nvSpPr>
              <p:cNvPr id="1171" name="Google Shape;1171;p65"/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rect b="b" l="l" r="r" t="t"/>
                <a:pathLst>
                  <a:path extrusionOk="0" h="1713" w="2009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381000" endA="0" endPos="54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65"/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rect b="b" l="l" r="r" t="t"/>
                <a:pathLst>
                  <a:path extrusionOk="0" h="1713" w="1713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381000" endA="0" endPos="54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65"/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rect b="b" l="l" r="r" t="t"/>
                <a:pathLst>
                  <a:path extrusionOk="0" h="1713" w="1987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381000" endA="0" endPos="54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4" name="Google Shape;1174;p65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5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5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5352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7" name="Google Shape;1177;p65"/>
          <p:cNvGrpSpPr/>
          <p:nvPr/>
        </p:nvGrpSpPr>
        <p:grpSpPr>
          <a:xfrm>
            <a:off x="1131900" y="1506184"/>
            <a:ext cx="2008800" cy="146100"/>
            <a:chOff x="847125" y="3296850"/>
            <a:chExt cx="2008800" cy="146100"/>
          </a:xfrm>
        </p:grpSpPr>
        <p:sp>
          <p:nvSpPr>
            <p:cNvPr id="1178" name="Google Shape;1178;p65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9" name="Google Shape;1179;p65"/>
            <p:cNvGrpSpPr/>
            <p:nvPr/>
          </p:nvGrpSpPr>
          <p:grpSpPr>
            <a:xfrm flipH="1" rot="10800000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1180" name="Google Shape;1180;p65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6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65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3" name="Google Shape;1183;p6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5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5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5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6"/>
          <p:cNvSpPr/>
          <p:nvPr/>
        </p:nvSpPr>
        <p:spPr>
          <a:xfrm>
            <a:off x="6098400" y="1231488"/>
            <a:ext cx="891300" cy="486300"/>
          </a:xfrm>
          <a:prstGeom prst="wedgeRoundRectCallout">
            <a:avLst>
              <a:gd fmla="val -20923" name="adj1"/>
              <a:gd fmla="val 78986" name="adj2"/>
              <a:gd fmla="val 0" name="adj3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dk1">
                <a:alpha val="2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6"/>
          <p:cNvSpPr txBox="1"/>
          <p:nvPr>
            <p:ph type="title"/>
          </p:nvPr>
        </p:nvSpPr>
        <p:spPr>
          <a:xfrm>
            <a:off x="4815300" y="2150913"/>
            <a:ext cx="34575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Design</a:t>
            </a:r>
            <a:endParaRPr/>
          </a:p>
        </p:txBody>
      </p:sp>
      <p:sp>
        <p:nvSpPr>
          <p:cNvPr id="1193" name="Google Shape;1193;p66"/>
          <p:cNvSpPr txBox="1"/>
          <p:nvPr>
            <p:ph idx="2" type="title"/>
          </p:nvPr>
        </p:nvSpPr>
        <p:spPr>
          <a:xfrm>
            <a:off x="6098400" y="1359338"/>
            <a:ext cx="8913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94" name="Google Shape;1194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6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6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6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8" name="Google Shape;1198;p66"/>
          <p:cNvGrpSpPr/>
          <p:nvPr/>
        </p:nvGrpSpPr>
        <p:grpSpPr>
          <a:xfrm>
            <a:off x="1351488" y="1056437"/>
            <a:ext cx="2774288" cy="3241194"/>
            <a:chOff x="1480263" y="1063187"/>
            <a:chExt cx="2774288" cy="3241194"/>
          </a:xfrm>
        </p:grpSpPr>
        <p:grpSp>
          <p:nvGrpSpPr>
            <p:cNvPr id="1199" name="Google Shape;1199;p66"/>
            <p:cNvGrpSpPr/>
            <p:nvPr/>
          </p:nvGrpSpPr>
          <p:grpSpPr>
            <a:xfrm>
              <a:off x="3152333" y="1862622"/>
              <a:ext cx="1102217" cy="1494740"/>
              <a:chOff x="7452861" y="1397649"/>
              <a:chExt cx="1102217" cy="1494740"/>
            </a:xfrm>
          </p:grpSpPr>
          <p:sp>
            <p:nvSpPr>
              <p:cNvPr id="1200" name="Google Shape;1200;p66"/>
              <p:cNvSpPr/>
              <p:nvPr/>
            </p:nvSpPr>
            <p:spPr>
              <a:xfrm flipH="1">
                <a:off x="7452861" y="1397649"/>
                <a:ext cx="943514" cy="1288940"/>
              </a:xfrm>
              <a:custGeom>
                <a:rect b="b" l="l" r="r" t="t"/>
                <a:pathLst>
                  <a:path extrusionOk="0" h="29624" w="21685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2000"/>
                  </a:schemeClr>
                </a:outerShdw>
                <a:reflection blurRad="0" dir="5400000" dist="38100" endA="0" endPos="30000" fadeDir="5400012" kx="0" rotWithShape="0" algn="bl" stA="2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66"/>
              <p:cNvSpPr/>
              <p:nvPr/>
            </p:nvSpPr>
            <p:spPr>
              <a:xfrm flipH="1">
                <a:off x="7611563" y="1603449"/>
                <a:ext cx="943514" cy="1288940"/>
              </a:xfrm>
              <a:custGeom>
                <a:rect b="b" l="l" r="r" t="t"/>
                <a:pathLst>
                  <a:path extrusionOk="0" h="29624" w="21685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2000"/>
                  </a:schemeClr>
                </a:outerShdw>
                <a:reflection blurRad="0" dir="5400000" dist="38100" endA="0" endPos="30000" fadeDir="5400012" kx="0" rotWithShape="0" algn="bl" stA="2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2" name="Google Shape;1202;p66"/>
            <p:cNvSpPr/>
            <p:nvPr/>
          </p:nvSpPr>
          <p:spPr>
            <a:xfrm>
              <a:off x="1757236" y="2623386"/>
              <a:ext cx="461682" cy="1077400"/>
            </a:xfrm>
            <a:custGeom>
              <a:rect b="b" l="l" r="r" t="t"/>
              <a:pathLst>
                <a:path extrusionOk="0" h="63237" w="27098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3" name="Google Shape;1203;p66"/>
            <p:cNvGrpSpPr/>
            <p:nvPr/>
          </p:nvGrpSpPr>
          <p:grpSpPr>
            <a:xfrm rot="5400000">
              <a:off x="1287120" y="2294280"/>
              <a:ext cx="575161" cy="188875"/>
              <a:chOff x="6872640" y="3345236"/>
              <a:chExt cx="575161" cy="188875"/>
            </a:xfrm>
          </p:grpSpPr>
          <p:sp>
            <p:nvSpPr>
              <p:cNvPr id="1204" name="Google Shape;1204;p66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6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6" name="Google Shape;1206;p66"/>
            <p:cNvSpPr/>
            <p:nvPr/>
          </p:nvSpPr>
          <p:spPr>
            <a:xfrm>
              <a:off x="2065075" y="1263000"/>
              <a:ext cx="1484800" cy="2654025"/>
            </a:xfrm>
            <a:custGeom>
              <a:rect b="b" l="l" r="r" t="t"/>
              <a:pathLst>
                <a:path extrusionOk="0" h="106161" w="59392">
                  <a:moveTo>
                    <a:pt x="4634" y="0"/>
                  </a:moveTo>
                  <a:cubicBezTo>
                    <a:pt x="2077" y="0"/>
                    <a:pt x="0" y="2078"/>
                    <a:pt x="0" y="4634"/>
                  </a:cubicBezTo>
                  <a:lnTo>
                    <a:pt x="0" y="101504"/>
                  </a:lnTo>
                  <a:cubicBezTo>
                    <a:pt x="0" y="104084"/>
                    <a:pt x="2077" y="106161"/>
                    <a:pt x="4634" y="106161"/>
                  </a:cubicBezTo>
                  <a:lnTo>
                    <a:pt x="54735" y="106161"/>
                  </a:lnTo>
                  <a:cubicBezTo>
                    <a:pt x="57315" y="106161"/>
                    <a:pt x="59392" y="104084"/>
                    <a:pt x="59392" y="101504"/>
                  </a:cubicBezTo>
                  <a:lnTo>
                    <a:pt x="59392" y="4634"/>
                  </a:lnTo>
                  <a:cubicBezTo>
                    <a:pt x="59392" y="2078"/>
                    <a:pt x="57315" y="0"/>
                    <a:pt x="54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6"/>
            <p:cNvSpPr/>
            <p:nvPr/>
          </p:nvSpPr>
          <p:spPr>
            <a:xfrm>
              <a:off x="2144950" y="1339475"/>
              <a:ext cx="1324475" cy="2500525"/>
            </a:xfrm>
            <a:custGeom>
              <a:rect b="b" l="l" r="r" t="t"/>
              <a:pathLst>
                <a:path extrusionOk="0" h="100021" w="52979">
                  <a:moveTo>
                    <a:pt x="4178" y="0"/>
                  </a:moveTo>
                  <a:cubicBezTo>
                    <a:pt x="1872" y="0"/>
                    <a:pt x="1" y="1872"/>
                    <a:pt x="1" y="4177"/>
                  </a:cubicBezTo>
                  <a:lnTo>
                    <a:pt x="1" y="95843"/>
                  </a:lnTo>
                  <a:cubicBezTo>
                    <a:pt x="1" y="98149"/>
                    <a:pt x="1872" y="100020"/>
                    <a:pt x="4178" y="100020"/>
                  </a:cubicBezTo>
                  <a:lnTo>
                    <a:pt x="48801" y="100020"/>
                  </a:lnTo>
                  <a:cubicBezTo>
                    <a:pt x="51107" y="100020"/>
                    <a:pt x="52978" y="98149"/>
                    <a:pt x="52978" y="95843"/>
                  </a:cubicBezTo>
                  <a:lnTo>
                    <a:pt x="52978" y="4177"/>
                  </a:lnTo>
                  <a:cubicBezTo>
                    <a:pt x="52978" y="1872"/>
                    <a:pt x="51107" y="0"/>
                    <a:pt x="48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6"/>
            <p:cNvSpPr/>
            <p:nvPr/>
          </p:nvSpPr>
          <p:spPr>
            <a:xfrm>
              <a:off x="2498750" y="1270275"/>
              <a:ext cx="617450" cy="157104"/>
            </a:xfrm>
            <a:custGeom>
              <a:rect b="b" l="l" r="r" t="t"/>
              <a:pathLst>
                <a:path extrusionOk="0" h="8036" w="24698">
                  <a:moveTo>
                    <a:pt x="0" y="1"/>
                  </a:moveTo>
                  <a:lnTo>
                    <a:pt x="0" y="5844"/>
                  </a:lnTo>
                  <a:cubicBezTo>
                    <a:pt x="0" y="7054"/>
                    <a:pt x="982" y="8035"/>
                    <a:pt x="2192" y="8035"/>
                  </a:cubicBezTo>
                  <a:lnTo>
                    <a:pt x="22506" y="8035"/>
                  </a:lnTo>
                  <a:cubicBezTo>
                    <a:pt x="23716" y="8035"/>
                    <a:pt x="24697" y="7054"/>
                    <a:pt x="24697" y="5844"/>
                  </a:cubicBezTo>
                  <a:lnTo>
                    <a:pt x="24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6"/>
            <p:cNvSpPr/>
            <p:nvPr/>
          </p:nvSpPr>
          <p:spPr>
            <a:xfrm>
              <a:off x="2107300" y="3514700"/>
              <a:ext cx="1384950" cy="374950"/>
            </a:xfrm>
            <a:custGeom>
              <a:rect b="b" l="l" r="r" t="t"/>
              <a:pathLst>
                <a:path extrusionOk="0" h="14998" w="55398">
                  <a:moveTo>
                    <a:pt x="0" y="1"/>
                  </a:moveTo>
                  <a:lnTo>
                    <a:pt x="0" y="14997"/>
                  </a:lnTo>
                  <a:lnTo>
                    <a:pt x="55397" y="14997"/>
                  </a:lnTo>
                  <a:lnTo>
                    <a:pt x="55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6"/>
            <p:cNvSpPr/>
            <p:nvPr/>
          </p:nvSpPr>
          <p:spPr>
            <a:xfrm>
              <a:off x="3503625" y="1540325"/>
              <a:ext cx="74775" cy="341825"/>
            </a:xfrm>
            <a:custGeom>
              <a:rect b="b" l="l" r="r" t="t"/>
              <a:pathLst>
                <a:path extrusionOk="0" h="13673" w="2991">
                  <a:moveTo>
                    <a:pt x="1" y="1"/>
                  </a:moveTo>
                  <a:lnTo>
                    <a:pt x="1" y="13673"/>
                  </a:lnTo>
                  <a:lnTo>
                    <a:pt x="1347" y="13673"/>
                  </a:lnTo>
                  <a:cubicBezTo>
                    <a:pt x="2260" y="13673"/>
                    <a:pt x="2991" y="12920"/>
                    <a:pt x="2991" y="12007"/>
                  </a:cubicBezTo>
                  <a:lnTo>
                    <a:pt x="2991" y="1644"/>
                  </a:lnTo>
                  <a:cubicBezTo>
                    <a:pt x="2991" y="731"/>
                    <a:pt x="2260" y="1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6"/>
            <p:cNvSpPr/>
            <p:nvPr/>
          </p:nvSpPr>
          <p:spPr>
            <a:xfrm>
              <a:off x="2035975" y="1540325"/>
              <a:ext cx="75350" cy="341825"/>
            </a:xfrm>
            <a:custGeom>
              <a:rect b="b" l="l" r="r" t="t"/>
              <a:pathLst>
                <a:path extrusionOk="0" h="13673" w="3014">
                  <a:moveTo>
                    <a:pt x="1666" y="1"/>
                  </a:moveTo>
                  <a:cubicBezTo>
                    <a:pt x="753" y="1"/>
                    <a:pt x="0" y="731"/>
                    <a:pt x="0" y="1644"/>
                  </a:cubicBezTo>
                  <a:lnTo>
                    <a:pt x="0" y="12007"/>
                  </a:lnTo>
                  <a:cubicBezTo>
                    <a:pt x="0" y="12920"/>
                    <a:pt x="753" y="13673"/>
                    <a:pt x="1666" y="13673"/>
                  </a:cubicBezTo>
                  <a:lnTo>
                    <a:pt x="3013" y="13673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6"/>
            <p:cNvSpPr/>
            <p:nvPr/>
          </p:nvSpPr>
          <p:spPr>
            <a:xfrm>
              <a:off x="3497350" y="2081850"/>
              <a:ext cx="74775" cy="341850"/>
            </a:xfrm>
            <a:custGeom>
              <a:rect b="b" l="l" r="r" t="t"/>
              <a:pathLst>
                <a:path extrusionOk="0" h="13674" w="2991">
                  <a:moveTo>
                    <a:pt x="1" y="1"/>
                  </a:moveTo>
                  <a:lnTo>
                    <a:pt x="1" y="13673"/>
                  </a:lnTo>
                  <a:lnTo>
                    <a:pt x="1325" y="13673"/>
                  </a:lnTo>
                  <a:cubicBezTo>
                    <a:pt x="2238" y="13673"/>
                    <a:pt x="2991" y="12943"/>
                    <a:pt x="2991" y="12030"/>
                  </a:cubicBezTo>
                  <a:lnTo>
                    <a:pt x="2991" y="1644"/>
                  </a:lnTo>
                  <a:cubicBezTo>
                    <a:pt x="2991" y="731"/>
                    <a:pt x="2238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6"/>
            <p:cNvSpPr/>
            <p:nvPr/>
          </p:nvSpPr>
          <p:spPr>
            <a:xfrm>
              <a:off x="2692200" y="3600300"/>
              <a:ext cx="230550" cy="230575"/>
            </a:xfrm>
            <a:custGeom>
              <a:rect b="b" l="l" r="r" t="t"/>
              <a:pathLst>
                <a:path extrusionOk="0" h="9223" w="9222">
                  <a:moveTo>
                    <a:pt x="4611" y="1"/>
                  </a:moveTo>
                  <a:cubicBezTo>
                    <a:pt x="2054" y="1"/>
                    <a:pt x="0" y="2078"/>
                    <a:pt x="0" y="4611"/>
                  </a:cubicBezTo>
                  <a:cubicBezTo>
                    <a:pt x="0" y="7168"/>
                    <a:pt x="2054" y="9222"/>
                    <a:pt x="4611" y="9222"/>
                  </a:cubicBezTo>
                  <a:cubicBezTo>
                    <a:pt x="7144" y="9222"/>
                    <a:pt x="9222" y="7168"/>
                    <a:pt x="9222" y="4611"/>
                  </a:cubicBezTo>
                  <a:cubicBezTo>
                    <a:pt x="9222" y="2078"/>
                    <a:pt x="7144" y="1"/>
                    <a:pt x="4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6"/>
            <p:cNvSpPr/>
            <p:nvPr/>
          </p:nvSpPr>
          <p:spPr>
            <a:xfrm>
              <a:off x="2262500" y="1497525"/>
              <a:ext cx="461675" cy="461675"/>
            </a:xfrm>
            <a:custGeom>
              <a:rect b="b" l="l" r="r" t="t"/>
              <a:pathLst>
                <a:path extrusionOk="0" h="18467" w="18467">
                  <a:moveTo>
                    <a:pt x="2466" y="1"/>
                  </a:moveTo>
                  <a:cubicBezTo>
                    <a:pt x="1119" y="1"/>
                    <a:pt x="1" y="1096"/>
                    <a:pt x="1" y="2466"/>
                  </a:cubicBezTo>
                  <a:lnTo>
                    <a:pt x="1" y="16001"/>
                  </a:lnTo>
                  <a:cubicBezTo>
                    <a:pt x="1" y="17371"/>
                    <a:pt x="1119" y="18466"/>
                    <a:pt x="2466" y="18466"/>
                  </a:cubicBezTo>
                  <a:lnTo>
                    <a:pt x="16001" y="18466"/>
                  </a:lnTo>
                  <a:cubicBezTo>
                    <a:pt x="17371" y="18466"/>
                    <a:pt x="18466" y="17371"/>
                    <a:pt x="18466" y="16001"/>
                  </a:cubicBezTo>
                  <a:lnTo>
                    <a:pt x="18466" y="2466"/>
                  </a:lnTo>
                  <a:cubicBezTo>
                    <a:pt x="18466" y="1096"/>
                    <a:pt x="17371" y="1"/>
                    <a:pt x="16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6"/>
            <p:cNvSpPr/>
            <p:nvPr/>
          </p:nvSpPr>
          <p:spPr>
            <a:xfrm>
              <a:off x="2804025" y="1597400"/>
              <a:ext cx="547850" cy="30825"/>
            </a:xfrm>
            <a:custGeom>
              <a:rect b="b" l="l" r="r" t="t"/>
              <a:pathLst>
                <a:path extrusionOk="0" h="1233" w="21914">
                  <a:moveTo>
                    <a:pt x="617" y="0"/>
                  </a:moveTo>
                  <a:cubicBezTo>
                    <a:pt x="275" y="0"/>
                    <a:pt x="1" y="297"/>
                    <a:pt x="1" y="616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6"/>
                  </a:cubicBezTo>
                  <a:cubicBezTo>
                    <a:pt x="21913" y="297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6"/>
            <p:cNvSpPr/>
            <p:nvPr/>
          </p:nvSpPr>
          <p:spPr>
            <a:xfrm>
              <a:off x="2804025" y="1674425"/>
              <a:ext cx="547850" cy="30850"/>
            </a:xfrm>
            <a:custGeom>
              <a:rect b="b" l="l" r="r" t="t"/>
              <a:pathLst>
                <a:path extrusionOk="0" h="1234" w="21914">
                  <a:moveTo>
                    <a:pt x="617" y="0"/>
                  </a:moveTo>
                  <a:cubicBezTo>
                    <a:pt x="275" y="0"/>
                    <a:pt x="1" y="274"/>
                    <a:pt x="1" y="617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7"/>
                  </a:cubicBezTo>
                  <a:cubicBezTo>
                    <a:pt x="21913" y="274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6"/>
            <p:cNvSpPr/>
            <p:nvPr/>
          </p:nvSpPr>
          <p:spPr>
            <a:xfrm>
              <a:off x="2804025" y="1751450"/>
              <a:ext cx="547850" cy="30850"/>
            </a:xfrm>
            <a:custGeom>
              <a:rect b="b" l="l" r="r" t="t"/>
              <a:pathLst>
                <a:path extrusionOk="0" h="1234" w="21914">
                  <a:moveTo>
                    <a:pt x="617" y="1"/>
                  </a:moveTo>
                  <a:cubicBezTo>
                    <a:pt x="275" y="1"/>
                    <a:pt x="1" y="275"/>
                    <a:pt x="1" y="617"/>
                  </a:cubicBezTo>
                  <a:cubicBezTo>
                    <a:pt x="1" y="960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60"/>
                    <a:pt x="21913" y="617"/>
                  </a:cubicBezTo>
                  <a:cubicBezTo>
                    <a:pt x="21913" y="275"/>
                    <a:pt x="21639" y="1"/>
                    <a:pt x="21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6"/>
            <p:cNvSpPr/>
            <p:nvPr/>
          </p:nvSpPr>
          <p:spPr>
            <a:xfrm>
              <a:off x="2804025" y="1828500"/>
              <a:ext cx="547850" cy="30825"/>
            </a:xfrm>
            <a:custGeom>
              <a:rect b="b" l="l" r="r" t="t"/>
              <a:pathLst>
                <a:path extrusionOk="0" h="1233" w="21914">
                  <a:moveTo>
                    <a:pt x="617" y="0"/>
                  </a:moveTo>
                  <a:cubicBezTo>
                    <a:pt x="275" y="0"/>
                    <a:pt x="1" y="274"/>
                    <a:pt x="1" y="617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7"/>
                  </a:cubicBezTo>
                  <a:cubicBezTo>
                    <a:pt x="21913" y="274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  <a:reflection blurRad="0" dir="5400000" dist="38100" endA="0" endPos="30000" fadeDir="5400012" kx="0" rotWithShape="0" algn="bl" stA="9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6"/>
            <p:cNvSpPr/>
            <p:nvPr/>
          </p:nvSpPr>
          <p:spPr>
            <a:xfrm>
              <a:off x="2383475" y="1580850"/>
              <a:ext cx="215725" cy="295025"/>
            </a:xfrm>
            <a:custGeom>
              <a:rect b="b" l="l" r="r" t="t"/>
              <a:pathLst>
                <a:path extrusionOk="0" h="11801" w="8629">
                  <a:moveTo>
                    <a:pt x="4315" y="0"/>
                  </a:moveTo>
                  <a:cubicBezTo>
                    <a:pt x="2899" y="0"/>
                    <a:pt x="1758" y="1141"/>
                    <a:pt x="1758" y="2557"/>
                  </a:cubicBezTo>
                  <a:cubicBezTo>
                    <a:pt x="1758" y="3743"/>
                    <a:pt x="2580" y="4748"/>
                    <a:pt x="3676" y="5022"/>
                  </a:cubicBezTo>
                  <a:cubicBezTo>
                    <a:pt x="1598" y="5501"/>
                    <a:pt x="1" y="8240"/>
                    <a:pt x="1" y="11573"/>
                  </a:cubicBezTo>
                  <a:cubicBezTo>
                    <a:pt x="1" y="11664"/>
                    <a:pt x="1" y="11732"/>
                    <a:pt x="1" y="11801"/>
                  </a:cubicBezTo>
                  <a:lnTo>
                    <a:pt x="8629" y="11801"/>
                  </a:lnTo>
                  <a:cubicBezTo>
                    <a:pt x="8629" y="11732"/>
                    <a:pt x="8629" y="11664"/>
                    <a:pt x="8629" y="11573"/>
                  </a:cubicBezTo>
                  <a:cubicBezTo>
                    <a:pt x="8629" y="8240"/>
                    <a:pt x="7031" y="5501"/>
                    <a:pt x="4931" y="5022"/>
                  </a:cubicBezTo>
                  <a:cubicBezTo>
                    <a:pt x="6049" y="4748"/>
                    <a:pt x="6871" y="3743"/>
                    <a:pt x="6871" y="2557"/>
                  </a:cubicBezTo>
                  <a:cubicBezTo>
                    <a:pt x="6871" y="1141"/>
                    <a:pt x="5730" y="0"/>
                    <a:pt x="4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0" name="Google Shape;1220;p66"/>
            <p:cNvGrpSpPr/>
            <p:nvPr/>
          </p:nvGrpSpPr>
          <p:grpSpPr>
            <a:xfrm>
              <a:off x="2118700" y="1980850"/>
              <a:ext cx="1302775" cy="1309625"/>
              <a:chOff x="2292125" y="1980850"/>
              <a:chExt cx="1302775" cy="1309625"/>
            </a:xfrm>
          </p:grpSpPr>
          <p:sp>
            <p:nvSpPr>
              <p:cNvPr id="1221" name="Google Shape;1221;p66"/>
              <p:cNvSpPr/>
              <p:nvPr/>
            </p:nvSpPr>
            <p:spPr>
              <a:xfrm>
                <a:off x="3148650" y="1980850"/>
                <a:ext cx="71350" cy="99325"/>
              </a:xfrm>
              <a:custGeom>
                <a:rect b="b" l="l" r="r" t="t"/>
                <a:pathLst>
                  <a:path extrusionOk="0" h="3973" w="2854">
                    <a:moveTo>
                      <a:pt x="2854" y="1"/>
                    </a:moveTo>
                    <a:lnTo>
                      <a:pt x="1" y="1986"/>
                    </a:lnTo>
                    <a:lnTo>
                      <a:pt x="2854" y="3972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66"/>
              <p:cNvSpPr/>
              <p:nvPr/>
            </p:nvSpPr>
            <p:spPr>
              <a:xfrm>
                <a:off x="3061925" y="1980850"/>
                <a:ext cx="71350" cy="99325"/>
              </a:xfrm>
              <a:custGeom>
                <a:rect b="b" l="l" r="r" t="t"/>
                <a:pathLst>
                  <a:path extrusionOk="0" h="3973" w="2854">
                    <a:moveTo>
                      <a:pt x="2853" y="1"/>
                    </a:moveTo>
                    <a:lnTo>
                      <a:pt x="0" y="1986"/>
                    </a:lnTo>
                    <a:lnTo>
                      <a:pt x="2853" y="3972"/>
                    </a:lnTo>
                    <a:lnTo>
                      <a:pt x="28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66"/>
              <p:cNvSpPr/>
              <p:nvPr/>
            </p:nvSpPr>
            <p:spPr>
              <a:xfrm>
                <a:off x="2975175" y="1980850"/>
                <a:ext cx="70775" cy="99325"/>
              </a:xfrm>
              <a:custGeom>
                <a:rect b="b" l="l" r="r" t="t"/>
                <a:pathLst>
                  <a:path extrusionOk="0" h="3973" w="2831">
                    <a:moveTo>
                      <a:pt x="2831" y="1"/>
                    </a:moveTo>
                    <a:lnTo>
                      <a:pt x="1" y="1986"/>
                    </a:lnTo>
                    <a:lnTo>
                      <a:pt x="2831" y="3972"/>
                    </a:lnTo>
                    <a:lnTo>
                      <a:pt x="2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66"/>
              <p:cNvSpPr/>
              <p:nvPr/>
            </p:nvSpPr>
            <p:spPr>
              <a:xfrm>
                <a:off x="2887875" y="1980850"/>
                <a:ext cx="71350" cy="99325"/>
              </a:xfrm>
              <a:custGeom>
                <a:rect b="b" l="l" r="r" t="t"/>
                <a:pathLst>
                  <a:path extrusionOk="0" h="3973" w="2854">
                    <a:moveTo>
                      <a:pt x="2854" y="1"/>
                    </a:moveTo>
                    <a:lnTo>
                      <a:pt x="0" y="1986"/>
                    </a:lnTo>
                    <a:lnTo>
                      <a:pt x="2854" y="3972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66"/>
              <p:cNvSpPr/>
              <p:nvPr/>
            </p:nvSpPr>
            <p:spPr>
              <a:xfrm>
                <a:off x="3524125" y="3191725"/>
                <a:ext cx="70775" cy="98750"/>
              </a:xfrm>
              <a:custGeom>
                <a:rect b="b" l="l" r="r" t="t"/>
                <a:pathLst>
                  <a:path extrusionOk="0" h="3950" w="2831">
                    <a:moveTo>
                      <a:pt x="2831" y="1"/>
                    </a:moveTo>
                    <a:lnTo>
                      <a:pt x="1" y="1987"/>
                    </a:lnTo>
                    <a:lnTo>
                      <a:pt x="2831" y="3950"/>
                    </a:lnTo>
                    <a:lnTo>
                      <a:pt x="2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66"/>
              <p:cNvSpPr/>
              <p:nvPr/>
            </p:nvSpPr>
            <p:spPr>
              <a:xfrm>
                <a:off x="3436825" y="31917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3" y="1"/>
                    </a:moveTo>
                    <a:lnTo>
                      <a:pt x="0" y="1987"/>
                    </a:lnTo>
                    <a:lnTo>
                      <a:pt x="2853" y="3950"/>
                    </a:lnTo>
                    <a:lnTo>
                      <a:pt x="28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66"/>
              <p:cNvSpPr/>
              <p:nvPr/>
            </p:nvSpPr>
            <p:spPr>
              <a:xfrm>
                <a:off x="3350075" y="3191725"/>
                <a:ext cx="71375" cy="98750"/>
              </a:xfrm>
              <a:custGeom>
                <a:rect b="b" l="l" r="r" t="t"/>
                <a:pathLst>
                  <a:path extrusionOk="0" h="3950" w="2855">
                    <a:moveTo>
                      <a:pt x="2854" y="1"/>
                    </a:moveTo>
                    <a:lnTo>
                      <a:pt x="1" y="1987"/>
                    </a:lnTo>
                    <a:lnTo>
                      <a:pt x="2854" y="3950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66"/>
              <p:cNvSpPr/>
              <p:nvPr/>
            </p:nvSpPr>
            <p:spPr>
              <a:xfrm>
                <a:off x="3263350" y="3191725"/>
                <a:ext cx="70775" cy="98750"/>
              </a:xfrm>
              <a:custGeom>
                <a:rect b="b" l="l" r="r" t="t"/>
                <a:pathLst>
                  <a:path extrusionOk="0" h="3950" w="2831">
                    <a:moveTo>
                      <a:pt x="2831" y="1"/>
                    </a:moveTo>
                    <a:lnTo>
                      <a:pt x="0" y="1987"/>
                    </a:lnTo>
                    <a:lnTo>
                      <a:pt x="2831" y="3950"/>
                    </a:lnTo>
                    <a:lnTo>
                      <a:pt x="2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66"/>
              <p:cNvSpPr/>
              <p:nvPr/>
            </p:nvSpPr>
            <p:spPr>
              <a:xfrm>
                <a:off x="3018550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4" y="0"/>
                    </a:moveTo>
                    <a:lnTo>
                      <a:pt x="0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66"/>
              <p:cNvSpPr/>
              <p:nvPr/>
            </p:nvSpPr>
            <p:spPr>
              <a:xfrm>
                <a:off x="2931800" y="2566325"/>
                <a:ext cx="70800" cy="98750"/>
              </a:xfrm>
              <a:custGeom>
                <a:rect b="b" l="l" r="r" t="t"/>
                <a:pathLst>
                  <a:path extrusionOk="0" h="3950" w="2832">
                    <a:moveTo>
                      <a:pt x="2831" y="0"/>
                    </a:moveTo>
                    <a:lnTo>
                      <a:pt x="1" y="1963"/>
                    </a:lnTo>
                    <a:lnTo>
                      <a:pt x="2831" y="3949"/>
                    </a:lnTo>
                    <a:lnTo>
                      <a:pt x="28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66"/>
              <p:cNvSpPr/>
              <p:nvPr/>
            </p:nvSpPr>
            <p:spPr>
              <a:xfrm>
                <a:off x="2844500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4" y="0"/>
                    </a:moveTo>
                    <a:lnTo>
                      <a:pt x="1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66"/>
              <p:cNvSpPr/>
              <p:nvPr/>
            </p:nvSpPr>
            <p:spPr>
              <a:xfrm>
                <a:off x="2757775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3" y="0"/>
                    </a:moveTo>
                    <a:lnTo>
                      <a:pt x="0" y="1963"/>
                    </a:lnTo>
                    <a:lnTo>
                      <a:pt x="2853" y="394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66"/>
              <p:cNvSpPr/>
              <p:nvPr/>
            </p:nvSpPr>
            <p:spPr>
              <a:xfrm>
                <a:off x="3018550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4" y="0"/>
                    </a:moveTo>
                    <a:lnTo>
                      <a:pt x="0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66"/>
              <p:cNvSpPr/>
              <p:nvPr/>
            </p:nvSpPr>
            <p:spPr>
              <a:xfrm>
                <a:off x="2931800" y="2566325"/>
                <a:ext cx="70800" cy="98750"/>
              </a:xfrm>
              <a:custGeom>
                <a:rect b="b" l="l" r="r" t="t"/>
                <a:pathLst>
                  <a:path extrusionOk="0" h="3950" w="2832">
                    <a:moveTo>
                      <a:pt x="2831" y="0"/>
                    </a:moveTo>
                    <a:lnTo>
                      <a:pt x="1" y="1963"/>
                    </a:lnTo>
                    <a:lnTo>
                      <a:pt x="2831" y="3949"/>
                    </a:lnTo>
                    <a:lnTo>
                      <a:pt x="28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66"/>
              <p:cNvSpPr/>
              <p:nvPr/>
            </p:nvSpPr>
            <p:spPr>
              <a:xfrm>
                <a:off x="2844500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4" y="0"/>
                    </a:moveTo>
                    <a:lnTo>
                      <a:pt x="1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66"/>
              <p:cNvSpPr/>
              <p:nvPr/>
            </p:nvSpPr>
            <p:spPr>
              <a:xfrm>
                <a:off x="2757775" y="2566325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2853" y="0"/>
                    </a:moveTo>
                    <a:lnTo>
                      <a:pt x="0" y="1963"/>
                    </a:lnTo>
                    <a:lnTo>
                      <a:pt x="2853" y="394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66"/>
              <p:cNvSpPr/>
              <p:nvPr/>
            </p:nvSpPr>
            <p:spPr>
              <a:xfrm>
                <a:off x="2532375" y="3015400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0" y="1"/>
                    </a:moveTo>
                    <a:lnTo>
                      <a:pt x="0" y="3950"/>
                    </a:lnTo>
                    <a:lnTo>
                      <a:pt x="2853" y="19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66"/>
              <p:cNvSpPr/>
              <p:nvPr/>
            </p:nvSpPr>
            <p:spPr>
              <a:xfrm>
                <a:off x="2619100" y="3015400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1" y="1"/>
                    </a:moveTo>
                    <a:lnTo>
                      <a:pt x="1" y="3950"/>
                    </a:lnTo>
                    <a:lnTo>
                      <a:pt x="2854" y="19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66"/>
              <p:cNvSpPr/>
              <p:nvPr/>
            </p:nvSpPr>
            <p:spPr>
              <a:xfrm>
                <a:off x="2705850" y="3015400"/>
                <a:ext cx="71350" cy="98750"/>
              </a:xfrm>
              <a:custGeom>
                <a:rect b="b" l="l" r="r" t="t"/>
                <a:pathLst>
                  <a:path extrusionOk="0" h="3950" w="2854">
                    <a:moveTo>
                      <a:pt x="0" y="1"/>
                    </a:moveTo>
                    <a:lnTo>
                      <a:pt x="0" y="3950"/>
                    </a:lnTo>
                    <a:lnTo>
                      <a:pt x="2853" y="19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66"/>
              <p:cNvSpPr/>
              <p:nvPr/>
            </p:nvSpPr>
            <p:spPr>
              <a:xfrm>
                <a:off x="2793150" y="3015400"/>
                <a:ext cx="70775" cy="98750"/>
              </a:xfrm>
              <a:custGeom>
                <a:rect b="b" l="l" r="r" t="t"/>
                <a:pathLst>
                  <a:path extrusionOk="0" h="3950" w="2831">
                    <a:moveTo>
                      <a:pt x="0" y="1"/>
                    </a:moveTo>
                    <a:lnTo>
                      <a:pt x="0" y="3950"/>
                    </a:lnTo>
                    <a:lnTo>
                      <a:pt x="2831" y="19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66"/>
              <p:cNvSpPr/>
              <p:nvPr/>
            </p:nvSpPr>
            <p:spPr>
              <a:xfrm>
                <a:off x="2292125" y="2201125"/>
                <a:ext cx="70800" cy="98725"/>
              </a:xfrm>
              <a:custGeom>
                <a:rect b="b" l="l" r="r" t="t"/>
                <a:pathLst>
                  <a:path extrusionOk="0" h="3949" w="2832">
                    <a:moveTo>
                      <a:pt x="1" y="0"/>
                    </a:moveTo>
                    <a:lnTo>
                      <a:pt x="1" y="3949"/>
                    </a:lnTo>
                    <a:lnTo>
                      <a:pt x="2831" y="1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66"/>
              <p:cNvSpPr/>
              <p:nvPr/>
            </p:nvSpPr>
            <p:spPr>
              <a:xfrm>
                <a:off x="2378875" y="2201125"/>
                <a:ext cx="71350" cy="98725"/>
              </a:xfrm>
              <a:custGeom>
                <a:rect b="b" l="l" r="r" t="t"/>
                <a:pathLst>
                  <a:path extrusionOk="0" h="3949" w="2854">
                    <a:moveTo>
                      <a:pt x="0" y="0"/>
                    </a:moveTo>
                    <a:lnTo>
                      <a:pt x="0" y="3949"/>
                    </a:lnTo>
                    <a:lnTo>
                      <a:pt x="2853" y="19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66"/>
              <p:cNvSpPr/>
              <p:nvPr/>
            </p:nvSpPr>
            <p:spPr>
              <a:xfrm>
                <a:off x="2465600" y="2201125"/>
                <a:ext cx="71350" cy="98725"/>
              </a:xfrm>
              <a:custGeom>
                <a:rect b="b" l="l" r="r" t="t"/>
                <a:pathLst>
                  <a:path extrusionOk="0" h="3949" w="2854">
                    <a:moveTo>
                      <a:pt x="1" y="0"/>
                    </a:moveTo>
                    <a:lnTo>
                      <a:pt x="1" y="3949"/>
                    </a:lnTo>
                    <a:lnTo>
                      <a:pt x="2854" y="1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66"/>
              <p:cNvSpPr/>
              <p:nvPr/>
            </p:nvSpPr>
            <p:spPr>
              <a:xfrm>
                <a:off x="2552900" y="2201125"/>
                <a:ext cx="70800" cy="98725"/>
              </a:xfrm>
              <a:custGeom>
                <a:rect b="b" l="l" r="r" t="t"/>
                <a:pathLst>
                  <a:path extrusionOk="0" h="3949" w="2832">
                    <a:moveTo>
                      <a:pt x="1" y="0"/>
                    </a:moveTo>
                    <a:lnTo>
                      <a:pt x="1" y="3949"/>
                    </a:lnTo>
                    <a:lnTo>
                      <a:pt x="2831" y="1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5" name="Google Shape;1245;p66"/>
            <p:cNvGrpSpPr/>
            <p:nvPr/>
          </p:nvGrpSpPr>
          <p:grpSpPr>
            <a:xfrm>
              <a:off x="1606275" y="2799700"/>
              <a:ext cx="835425" cy="530150"/>
              <a:chOff x="1779700" y="2799700"/>
              <a:chExt cx="835425" cy="530150"/>
            </a:xfrm>
          </p:grpSpPr>
          <p:sp>
            <p:nvSpPr>
              <p:cNvPr id="1246" name="Google Shape;1246;p66"/>
              <p:cNvSpPr/>
              <p:nvPr/>
            </p:nvSpPr>
            <p:spPr>
              <a:xfrm>
                <a:off x="1779700" y="2799700"/>
                <a:ext cx="835425" cy="530150"/>
              </a:xfrm>
              <a:custGeom>
                <a:rect b="b" l="l" r="r" t="t"/>
                <a:pathLst>
                  <a:path extrusionOk="0" h="21206" w="33417">
                    <a:moveTo>
                      <a:pt x="3835" y="1"/>
                    </a:moveTo>
                    <a:cubicBezTo>
                      <a:pt x="1713" y="1"/>
                      <a:pt x="1" y="1736"/>
                      <a:pt x="1" y="3836"/>
                    </a:cubicBezTo>
                    <a:lnTo>
                      <a:pt x="1" y="17371"/>
                    </a:lnTo>
                    <a:cubicBezTo>
                      <a:pt x="1" y="19494"/>
                      <a:pt x="1713" y="21206"/>
                      <a:pt x="3835" y="21206"/>
                    </a:cubicBezTo>
                    <a:lnTo>
                      <a:pt x="29582" y="21206"/>
                    </a:lnTo>
                    <a:cubicBezTo>
                      <a:pt x="31705" y="21206"/>
                      <a:pt x="33417" y="19494"/>
                      <a:pt x="33417" y="17371"/>
                    </a:cubicBezTo>
                    <a:lnTo>
                      <a:pt x="33417" y="3836"/>
                    </a:lnTo>
                    <a:cubicBezTo>
                      <a:pt x="33417" y="1736"/>
                      <a:pt x="31705" y="1"/>
                      <a:pt x="295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66"/>
              <p:cNvSpPr/>
              <p:nvPr/>
            </p:nvSpPr>
            <p:spPr>
              <a:xfrm>
                <a:off x="2013650" y="2880750"/>
                <a:ext cx="368100" cy="368075"/>
              </a:xfrm>
              <a:custGeom>
                <a:rect b="b" l="l" r="r" t="t"/>
                <a:pathLst>
                  <a:path extrusionOk="0" h="14723" w="14724">
                    <a:moveTo>
                      <a:pt x="7351" y="0"/>
                    </a:moveTo>
                    <a:cubicBezTo>
                      <a:pt x="3288" y="0"/>
                      <a:pt x="1" y="3287"/>
                      <a:pt x="1" y="7373"/>
                    </a:cubicBezTo>
                    <a:cubicBezTo>
                      <a:pt x="1" y="11436"/>
                      <a:pt x="3288" y="14722"/>
                      <a:pt x="7351" y="14722"/>
                    </a:cubicBezTo>
                    <a:cubicBezTo>
                      <a:pt x="11414" y="14722"/>
                      <a:pt x="14723" y="11436"/>
                      <a:pt x="14723" y="7373"/>
                    </a:cubicBezTo>
                    <a:cubicBezTo>
                      <a:pt x="14723" y="3287"/>
                      <a:pt x="11414" y="0"/>
                      <a:pt x="7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66"/>
              <p:cNvSpPr/>
              <p:nvPr/>
            </p:nvSpPr>
            <p:spPr>
              <a:xfrm>
                <a:off x="2116075" y="2970325"/>
                <a:ext cx="163225" cy="188900"/>
              </a:xfrm>
              <a:custGeom>
                <a:rect b="b" l="l" r="r" t="t"/>
                <a:pathLst>
                  <a:path extrusionOk="0" h="7556" w="6529">
                    <a:moveTo>
                      <a:pt x="1" y="1"/>
                    </a:moveTo>
                    <a:lnTo>
                      <a:pt x="1" y="7556"/>
                    </a:lnTo>
                    <a:lnTo>
                      <a:pt x="6529" y="37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9" name="Google Shape;1249;p66"/>
            <p:cNvGrpSpPr/>
            <p:nvPr/>
          </p:nvGrpSpPr>
          <p:grpSpPr>
            <a:xfrm>
              <a:off x="3314175" y="3021125"/>
              <a:ext cx="631725" cy="439975"/>
              <a:chOff x="3487600" y="3021125"/>
              <a:chExt cx="631725" cy="439975"/>
            </a:xfrm>
          </p:grpSpPr>
          <p:sp>
            <p:nvSpPr>
              <p:cNvPr id="1250" name="Google Shape;1250;p66"/>
              <p:cNvSpPr/>
              <p:nvPr/>
            </p:nvSpPr>
            <p:spPr>
              <a:xfrm>
                <a:off x="3487600" y="3021125"/>
                <a:ext cx="631725" cy="198025"/>
              </a:xfrm>
              <a:custGeom>
                <a:rect b="b" l="l" r="r" t="t"/>
                <a:pathLst>
                  <a:path extrusionOk="0" h="7921" w="25269">
                    <a:moveTo>
                      <a:pt x="3972" y="0"/>
                    </a:moveTo>
                    <a:cubicBezTo>
                      <a:pt x="1781" y="0"/>
                      <a:pt x="1" y="1780"/>
                      <a:pt x="1" y="3949"/>
                    </a:cubicBezTo>
                    <a:cubicBezTo>
                      <a:pt x="1" y="6140"/>
                      <a:pt x="1781" y="7920"/>
                      <a:pt x="3972" y="7920"/>
                    </a:cubicBezTo>
                    <a:lnTo>
                      <a:pt x="21297" y="7920"/>
                    </a:lnTo>
                    <a:cubicBezTo>
                      <a:pt x="23488" y="7920"/>
                      <a:pt x="25268" y="6140"/>
                      <a:pt x="25268" y="3949"/>
                    </a:cubicBezTo>
                    <a:cubicBezTo>
                      <a:pt x="25268" y="1780"/>
                      <a:pt x="23488" y="0"/>
                      <a:pt x="21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08014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7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66"/>
              <p:cNvSpPr/>
              <p:nvPr/>
            </p:nvSpPr>
            <p:spPr>
              <a:xfrm>
                <a:off x="3551525" y="3050800"/>
                <a:ext cx="138100" cy="138675"/>
              </a:xfrm>
              <a:custGeom>
                <a:rect b="b" l="l" r="r" t="t"/>
                <a:pathLst>
                  <a:path extrusionOk="0" h="5547" w="5524">
                    <a:moveTo>
                      <a:pt x="2762" y="0"/>
                    </a:moveTo>
                    <a:cubicBezTo>
                      <a:pt x="1233" y="0"/>
                      <a:pt x="0" y="1233"/>
                      <a:pt x="0" y="2762"/>
                    </a:cubicBezTo>
                    <a:cubicBezTo>
                      <a:pt x="0" y="4291"/>
                      <a:pt x="1233" y="5547"/>
                      <a:pt x="2762" y="5547"/>
                    </a:cubicBezTo>
                    <a:cubicBezTo>
                      <a:pt x="4291" y="5547"/>
                      <a:pt x="5524" y="4291"/>
                      <a:pt x="5524" y="2762"/>
                    </a:cubicBezTo>
                    <a:cubicBezTo>
                      <a:pt x="5524" y="1233"/>
                      <a:pt x="4291" y="0"/>
                      <a:pt x="27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7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66"/>
              <p:cNvSpPr/>
              <p:nvPr/>
            </p:nvSpPr>
            <p:spPr>
              <a:xfrm>
                <a:off x="3487600" y="3263075"/>
                <a:ext cx="631725" cy="198025"/>
              </a:xfrm>
              <a:custGeom>
                <a:rect b="b" l="l" r="r" t="t"/>
                <a:pathLst>
                  <a:path extrusionOk="0" h="7921" w="25269">
                    <a:moveTo>
                      <a:pt x="3972" y="0"/>
                    </a:moveTo>
                    <a:cubicBezTo>
                      <a:pt x="1781" y="0"/>
                      <a:pt x="1" y="1780"/>
                      <a:pt x="1" y="3972"/>
                    </a:cubicBezTo>
                    <a:cubicBezTo>
                      <a:pt x="1" y="6163"/>
                      <a:pt x="1781" y="7920"/>
                      <a:pt x="3972" y="7920"/>
                    </a:cubicBezTo>
                    <a:lnTo>
                      <a:pt x="21297" y="7920"/>
                    </a:lnTo>
                    <a:cubicBezTo>
                      <a:pt x="23488" y="7920"/>
                      <a:pt x="25268" y="6163"/>
                      <a:pt x="25268" y="3972"/>
                    </a:cubicBezTo>
                    <a:cubicBezTo>
                      <a:pt x="25268" y="1780"/>
                      <a:pt x="23488" y="0"/>
                      <a:pt x="21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08014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7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66"/>
              <p:cNvSpPr/>
              <p:nvPr/>
            </p:nvSpPr>
            <p:spPr>
              <a:xfrm>
                <a:off x="3916725" y="3293300"/>
                <a:ext cx="138675" cy="138125"/>
              </a:xfrm>
              <a:custGeom>
                <a:rect b="b" l="l" r="r" t="t"/>
                <a:pathLst>
                  <a:path extrusionOk="0" h="5525" w="5547">
                    <a:moveTo>
                      <a:pt x="2762" y="1"/>
                    </a:moveTo>
                    <a:cubicBezTo>
                      <a:pt x="1233" y="1"/>
                      <a:pt x="0" y="1233"/>
                      <a:pt x="0" y="2763"/>
                    </a:cubicBezTo>
                    <a:cubicBezTo>
                      <a:pt x="0" y="4292"/>
                      <a:pt x="1233" y="5524"/>
                      <a:pt x="2762" y="5524"/>
                    </a:cubicBezTo>
                    <a:cubicBezTo>
                      <a:pt x="4292" y="5524"/>
                      <a:pt x="5547" y="4292"/>
                      <a:pt x="5547" y="2763"/>
                    </a:cubicBezTo>
                    <a:cubicBezTo>
                      <a:pt x="5547" y="1233"/>
                      <a:pt x="4292" y="1"/>
                      <a:pt x="27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7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4" name="Google Shape;1254;p66"/>
            <p:cNvGrpSpPr/>
            <p:nvPr/>
          </p:nvGrpSpPr>
          <p:grpSpPr>
            <a:xfrm>
              <a:off x="2842275" y="2290125"/>
              <a:ext cx="651100" cy="650550"/>
              <a:chOff x="3015700" y="2290125"/>
              <a:chExt cx="651100" cy="650550"/>
            </a:xfrm>
          </p:grpSpPr>
          <p:sp>
            <p:nvSpPr>
              <p:cNvPr id="1255" name="Google Shape;1255;p66"/>
              <p:cNvSpPr/>
              <p:nvPr/>
            </p:nvSpPr>
            <p:spPr>
              <a:xfrm>
                <a:off x="3095575" y="2370025"/>
                <a:ext cx="491350" cy="490775"/>
              </a:xfrm>
              <a:custGeom>
                <a:rect b="b" l="l" r="r" t="t"/>
                <a:pathLst>
                  <a:path extrusionOk="0" h="19631" w="19654">
                    <a:moveTo>
                      <a:pt x="9838" y="0"/>
                    </a:moveTo>
                    <a:cubicBezTo>
                      <a:pt x="4406" y="0"/>
                      <a:pt x="1" y="4406"/>
                      <a:pt x="1" y="9815"/>
                    </a:cubicBezTo>
                    <a:cubicBezTo>
                      <a:pt x="1" y="15248"/>
                      <a:pt x="4406" y="19630"/>
                      <a:pt x="9838" y="19630"/>
                    </a:cubicBezTo>
                    <a:cubicBezTo>
                      <a:pt x="15248" y="19630"/>
                      <a:pt x="19653" y="15248"/>
                      <a:pt x="19653" y="9815"/>
                    </a:cubicBezTo>
                    <a:cubicBezTo>
                      <a:pt x="19653" y="4406"/>
                      <a:pt x="15248" y="0"/>
                      <a:pt x="98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66"/>
              <p:cNvSpPr/>
              <p:nvPr/>
            </p:nvSpPr>
            <p:spPr>
              <a:xfrm>
                <a:off x="3015700" y="2290125"/>
                <a:ext cx="651100" cy="650550"/>
              </a:xfrm>
              <a:custGeom>
                <a:rect b="b" l="l" r="r" t="t"/>
                <a:pathLst>
                  <a:path extrusionOk="0" h="26022" w="26044">
                    <a:moveTo>
                      <a:pt x="13033" y="3607"/>
                    </a:moveTo>
                    <a:cubicBezTo>
                      <a:pt x="18215" y="3607"/>
                      <a:pt x="22438" y="7807"/>
                      <a:pt x="22438" y="13011"/>
                    </a:cubicBezTo>
                    <a:cubicBezTo>
                      <a:pt x="22438" y="18215"/>
                      <a:pt x="18215" y="22438"/>
                      <a:pt x="13033" y="22438"/>
                    </a:cubicBezTo>
                    <a:cubicBezTo>
                      <a:pt x="7829" y="22438"/>
                      <a:pt x="3607" y="18215"/>
                      <a:pt x="3607" y="13011"/>
                    </a:cubicBezTo>
                    <a:cubicBezTo>
                      <a:pt x="3607" y="7807"/>
                      <a:pt x="7829" y="3607"/>
                      <a:pt x="13033" y="3607"/>
                    </a:cubicBezTo>
                    <a:close/>
                    <a:moveTo>
                      <a:pt x="13033" y="1"/>
                    </a:moveTo>
                    <a:cubicBezTo>
                      <a:pt x="5844" y="1"/>
                      <a:pt x="0" y="5821"/>
                      <a:pt x="0" y="13011"/>
                    </a:cubicBezTo>
                    <a:cubicBezTo>
                      <a:pt x="0" y="20201"/>
                      <a:pt x="5844" y="26022"/>
                      <a:pt x="13033" y="26022"/>
                    </a:cubicBezTo>
                    <a:cubicBezTo>
                      <a:pt x="20201" y="26022"/>
                      <a:pt x="26044" y="20201"/>
                      <a:pt x="26044" y="13011"/>
                    </a:cubicBezTo>
                    <a:cubicBezTo>
                      <a:pt x="26044" y="5821"/>
                      <a:pt x="20201" y="1"/>
                      <a:pt x="130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66"/>
              <p:cNvSpPr/>
              <p:nvPr/>
            </p:nvSpPr>
            <p:spPr>
              <a:xfrm>
                <a:off x="3233675" y="2508125"/>
                <a:ext cx="215150" cy="214575"/>
              </a:xfrm>
              <a:custGeom>
                <a:rect b="b" l="l" r="r" t="t"/>
                <a:pathLst>
                  <a:path extrusionOk="0" h="8583" w="8606">
                    <a:moveTo>
                      <a:pt x="4292" y="3059"/>
                    </a:moveTo>
                    <a:cubicBezTo>
                      <a:pt x="4976" y="3059"/>
                      <a:pt x="5547" y="3629"/>
                      <a:pt x="5547" y="4314"/>
                    </a:cubicBezTo>
                    <a:cubicBezTo>
                      <a:pt x="5547" y="4999"/>
                      <a:pt x="4976" y="5570"/>
                      <a:pt x="4292" y="5570"/>
                    </a:cubicBezTo>
                    <a:cubicBezTo>
                      <a:pt x="3584" y="5570"/>
                      <a:pt x="3036" y="4999"/>
                      <a:pt x="3036" y="4314"/>
                    </a:cubicBezTo>
                    <a:cubicBezTo>
                      <a:pt x="3036" y="3629"/>
                      <a:pt x="3584" y="3059"/>
                      <a:pt x="4292" y="3059"/>
                    </a:cubicBezTo>
                    <a:close/>
                    <a:moveTo>
                      <a:pt x="3789" y="0"/>
                    </a:moveTo>
                    <a:cubicBezTo>
                      <a:pt x="3675" y="0"/>
                      <a:pt x="3561" y="91"/>
                      <a:pt x="3538" y="183"/>
                    </a:cubicBezTo>
                    <a:lnTo>
                      <a:pt x="3287" y="1187"/>
                    </a:lnTo>
                    <a:cubicBezTo>
                      <a:pt x="3128" y="1256"/>
                      <a:pt x="2945" y="1324"/>
                      <a:pt x="2785" y="1415"/>
                    </a:cubicBezTo>
                    <a:lnTo>
                      <a:pt x="1918" y="890"/>
                    </a:lnTo>
                    <a:cubicBezTo>
                      <a:pt x="1880" y="871"/>
                      <a:pt x="1834" y="860"/>
                      <a:pt x="1789" y="860"/>
                    </a:cubicBezTo>
                    <a:cubicBezTo>
                      <a:pt x="1725" y="860"/>
                      <a:pt x="1661" y="883"/>
                      <a:pt x="1621" y="936"/>
                    </a:cubicBezTo>
                    <a:lnTo>
                      <a:pt x="914" y="1644"/>
                    </a:lnTo>
                    <a:cubicBezTo>
                      <a:pt x="822" y="1735"/>
                      <a:pt x="799" y="1849"/>
                      <a:pt x="868" y="1963"/>
                    </a:cubicBezTo>
                    <a:lnTo>
                      <a:pt x="1393" y="2808"/>
                    </a:lnTo>
                    <a:cubicBezTo>
                      <a:pt x="1302" y="2967"/>
                      <a:pt x="1233" y="3150"/>
                      <a:pt x="1165" y="3333"/>
                    </a:cubicBezTo>
                    <a:lnTo>
                      <a:pt x="206" y="3561"/>
                    </a:lnTo>
                    <a:cubicBezTo>
                      <a:pt x="92" y="3584"/>
                      <a:pt x="0" y="3698"/>
                      <a:pt x="0" y="3812"/>
                    </a:cubicBezTo>
                    <a:lnTo>
                      <a:pt x="0" y="4816"/>
                    </a:lnTo>
                    <a:cubicBezTo>
                      <a:pt x="0" y="4930"/>
                      <a:pt x="92" y="5022"/>
                      <a:pt x="206" y="5067"/>
                    </a:cubicBezTo>
                    <a:lnTo>
                      <a:pt x="1165" y="5296"/>
                    </a:lnTo>
                    <a:cubicBezTo>
                      <a:pt x="1233" y="5478"/>
                      <a:pt x="1302" y="5661"/>
                      <a:pt x="1393" y="5821"/>
                    </a:cubicBezTo>
                    <a:lnTo>
                      <a:pt x="868" y="6665"/>
                    </a:lnTo>
                    <a:cubicBezTo>
                      <a:pt x="799" y="6779"/>
                      <a:pt x="822" y="6893"/>
                      <a:pt x="914" y="6985"/>
                    </a:cubicBezTo>
                    <a:lnTo>
                      <a:pt x="1621" y="7692"/>
                    </a:lnTo>
                    <a:cubicBezTo>
                      <a:pt x="1661" y="7746"/>
                      <a:pt x="1725" y="7768"/>
                      <a:pt x="1789" y="7768"/>
                    </a:cubicBezTo>
                    <a:cubicBezTo>
                      <a:pt x="1834" y="7768"/>
                      <a:pt x="1880" y="7757"/>
                      <a:pt x="1918" y="7738"/>
                    </a:cubicBezTo>
                    <a:lnTo>
                      <a:pt x="2785" y="7213"/>
                    </a:lnTo>
                    <a:cubicBezTo>
                      <a:pt x="2945" y="7304"/>
                      <a:pt x="3128" y="7373"/>
                      <a:pt x="3287" y="7418"/>
                    </a:cubicBezTo>
                    <a:lnTo>
                      <a:pt x="3538" y="8400"/>
                    </a:lnTo>
                    <a:cubicBezTo>
                      <a:pt x="3561" y="8514"/>
                      <a:pt x="3675" y="8582"/>
                      <a:pt x="3789" y="8582"/>
                    </a:cubicBezTo>
                    <a:lnTo>
                      <a:pt x="4794" y="8582"/>
                    </a:lnTo>
                    <a:cubicBezTo>
                      <a:pt x="4908" y="8582"/>
                      <a:pt x="4999" y="8514"/>
                      <a:pt x="5045" y="8400"/>
                    </a:cubicBezTo>
                    <a:lnTo>
                      <a:pt x="5273" y="7418"/>
                    </a:lnTo>
                    <a:cubicBezTo>
                      <a:pt x="5456" y="7373"/>
                      <a:pt x="5616" y="7304"/>
                      <a:pt x="5798" y="7213"/>
                    </a:cubicBezTo>
                    <a:lnTo>
                      <a:pt x="6643" y="7738"/>
                    </a:lnTo>
                    <a:cubicBezTo>
                      <a:pt x="6690" y="7757"/>
                      <a:pt x="6737" y="7768"/>
                      <a:pt x="6783" y="7768"/>
                    </a:cubicBezTo>
                    <a:cubicBezTo>
                      <a:pt x="6847" y="7768"/>
                      <a:pt x="6909" y="7746"/>
                      <a:pt x="6962" y="7692"/>
                    </a:cubicBezTo>
                    <a:lnTo>
                      <a:pt x="7670" y="6985"/>
                    </a:lnTo>
                    <a:cubicBezTo>
                      <a:pt x="7738" y="6893"/>
                      <a:pt x="7761" y="6779"/>
                      <a:pt x="7715" y="6665"/>
                    </a:cubicBezTo>
                    <a:lnTo>
                      <a:pt x="7190" y="5821"/>
                    </a:lnTo>
                    <a:cubicBezTo>
                      <a:pt x="7282" y="5661"/>
                      <a:pt x="7350" y="5478"/>
                      <a:pt x="7396" y="5296"/>
                    </a:cubicBezTo>
                    <a:lnTo>
                      <a:pt x="8400" y="5067"/>
                    </a:lnTo>
                    <a:cubicBezTo>
                      <a:pt x="8514" y="5022"/>
                      <a:pt x="8606" y="4930"/>
                      <a:pt x="8606" y="4816"/>
                    </a:cubicBezTo>
                    <a:lnTo>
                      <a:pt x="8606" y="3812"/>
                    </a:lnTo>
                    <a:cubicBezTo>
                      <a:pt x="8606" y="3698"/>
                      <a:pt x="8514" y="3584"/>
                      <a:pt x="8400" y="3561"/>
                    </a:cubicBezTo>
                    <a:lnTo>
                      <a:pt x="7396" y="3333"/>
                    </a:lnTo>
                    <a:cubicBezTo>
                      <a:pt x="7350" y="3150"/>
                      <a:pt x="7282" y="2967"/>
                      <a:pt x="7190" y="2808"/>
                    </a:cubicBezTo>
                    <a:lnTo>
                      <a:pt x="7715" y="1963"/>
                    </a:lnTo>
                    <a:cubicBezTo>
                      <a:pt x="7761" y="1849"/>
                      <a:pt x="7738" y="1735"/>
                      <a:pt x="7670" y="1644"/>
                    </a:cubicBezTo>
                    <a:lnTo>
                      <a:pt x="6962" y="936"/>
                    </a:lnTo>
                    <a:cubicBezTo>
                      <a:pt x="6909" y="883"/>
                      <a:pt x="6847" y="860"/>
                      <a:pt x="6783" y="860"/>
                    </a:cubicBezTo>
                    <a:cubicBezTo>
                      <a:pt x="6737" y="860"/>
                      <a:pt x="6690" y="871"/>
                      <a:pt x="6643" y="890"/>
                    </a:cubicBezTo>
                    <a:lnTo>
                      <a:pt x="5798" y="1415"/>
                    </a:lnTo>
                    <a:cubicBezTo>
                      <a:pt x="5616" y="1324"/>
                      <a:pt x="5456" y="1256"/>
                      <a:pt x="5273" y="1187"/>
                    </a:cubicBezTo>
                    <a:lnTo>
                      <a:pt x="5045" y="183"/>
                    </a:lnTo>
                    <a:cubicBezTo>
                      <a:pt x="4999" y="91"/>
                      <a:pt x="4908" y="0"/>
                      <a:pt x="47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8" name="Google Shape;1258;p66"/>
            <p:cNvGrpSpPr/>
            <p:nvPr/>
          </p:nvGrpSpPr>
          <p:grpSpPr>
            <a:xfrm>
              <a:off x="1690150" y="1989975"/>
              <a:ext cx="525600" cy="525575"/>
              <a:chOff x="1863575" y="1989975"/>
              <a:chExt cx="525600" cy="525575"/>
            </a:xfrm>
          </p:grpSpPr>
          <p:sp>
            <p:nvSpPr>
              <p:cNvPr id="1259" name="Google Shape;1259;p66"/>
              <p:cNvSpPr/>
              <p:nvPr/>
            </p:nvSpPr>
            <p:spPr>
              <a:xfrm>
                <a:off x="1863575" y="1989975"/>
                <a:ext cx="525600" cy="525575"/>
              </a:xfrm>
              <a:custGeom>
                <a:rect b="b" l="l" r="r" t="t"/>
                <a:pathLst>
                  <a:path extrusionOk="0" h="21023" w="21024">
                    <a:moveTo>
                      <a:pt x="10523" y="1"/>
                    </a:moveTo>
                    <a:cubicBezTo>
                      <a:pt x="4703" y="1"/>
                      <a:pt x="1" y="4703"/>
                      <a:pt x="1" y="10523"/>
                    </a:cubicBezTo>
                    <a:cubicBezTo>
                      <a:pt x="1" y="16321"/>
                      <a:pt x="4703" y="21023"/>
                      <a:pt x="10523" y="21023"/>
                    </a:cubicBezTo>
                    <a:cubicBezTo>
                      <a:pt x="16321" y="21023"/>
                      <a:pt x="21023" y="16321"/>
                      <a:pt x="21023" y="10523"/>
                    </a:cubicBezTo>
                    <a:cubicBezTo>
                      <a:pt x="21023" y="4703"/>
                      <a:pt x="16321" y="1"/>
                      <a:pt x="105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66"/>
              <p:cNvSpPr/>
              <p:nvPr/>
            </p:nvSpPr>
            <p:spPr>
              <a:xfrm>
                <a:off x="1962875" y="2089275"/>
                <a:ext cx="327000" cy="327000"/>
              </a:xfrm>
              <a:custGeom>
                <a:rect b="b" l="l" r="r" t="t"/>
                <a:pathLst>
                  <a:path extrusionOk="0" h="13080" w="13080">
                    <a:moveTo>
                      <a:pt x="6551" y="0"/>
                    </a:moveTo>
                    <a:cubicBezTo>
                      <a:pt x="2922" y="0"/>
                      <a:pt x="1" y="2922"/>
                      <a:pt x="1" y="6551"/>
                    </a:cubicBezTo>
                    <a:cubicBezTo>
                      <a:pt x="1" y="10158"/>
                      <a:pt x="2922" y="13079"/>
                      <a:pt x="6551" y="13079"/>
                    </a:cubicBezTo>
                    <a:cubicBezTo>
                      <a:pt x="10158" y="13079"/>
                      <a:pt x="13079" y="10158"/>
                      <a:pt x="13079" y="6551"/>
                    </a:cubicBezTo>
                    <a:cubicBezTo>
                      <a:pt x="13079" y="2922"/>
                      <a:pt x="10158" y="0"/>
                      <a:pt x="65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66"/>
              <p:cNvSpPr/>
              <p:nvPr/>
            </p:nvSpPr>
            <p:spPr>
              <a:xfrm>
                <a:off x="2103250" y="2330650"/>
                <a:ext cx="46250" cy="20575"/>
              </a:xfrm>
              <a:custGeom>
                <a:rect b="b" l="l" r="r" t="t"/>
                <a:pathLst>
                  <a:path extrusionOk="0" h="823" w="1850">
                    <a:moveTo>
                      <a:pt x="1" y="1"/>
                    </a:moveTo>
                    <a:cubicBezTo>
                      <a:pt x="69" y="457"/>
                      <a:pt x="457" y="822"/>
                      <a:pt x="936" y="822"/>
                    </a:cubicBezTo>
                    <a:cubicBezTo>
                      <a:pt x="1393" y="822"/>
                      <a:pt x="1781" y="457"/>
                      <a:pt x="1849" y="1"/>
                    </a:cubicBezTo>
                    <a:lnTo>
                      <a:pt x="1849" y="1"/>
                    </a:lnTo>
                    <a:cubicBezTo>
                      <a:pt x="1461" y="23"/>
                      <a:pt x="1142" y="23"/>
                      <a:pt x="936" y="23"/>
                    </a:cubicBezTo>
                    <a:cubicBezTo>
                      <a:pt x="708" y="23"/>
                      <a:pt x="389" y="2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66"/>
              <p:cNvSpPr/>
              <p:nvPr/>
            </p:nvSpPr>
            <p:spPr>
              <a:xfrm>
                <a:off x="2067300" y="2154325"/>
                <a:ext cx="118150" cy="117000"/>
              </a:xfrm>
              <a:custGeom>
                <a:rect b="b" l="l" r="r" t="t"/>
                <a:pathLst>
                  <a:path extrusionOk="0" h="4680" w="4726">
                    <a:moveTo>
                      <a:pt x="2374" y="1"/>
                    </a:moveTo>
                    <a:cubicBezTo>
                      <a:pt x="1279" y="1"/>
                      <a:pt x="389" y="891"/>
                      <a:pt x="389" y="1964"/>
                    </a:cubicBezTo>
                    <a:cubicBezTo>
                      <a:pt x="389" y="2808"/>
                      <a:pt x="252" y="3630"/>
                      <a:pt x="1" y="4406"/>
                    </a:cubicBezTo>
                    <a:cubicBezTo>
                      <a:pt x="594" y="4566"/>
                      <a:pt x="1393" y="4680"/>
                      <a:pt x="2374" y="4680"/>
                    </a:cubicBezTo>
                    <a:cubicBezTo>
                      <a:pt x="3333" y="4680"/>
                      <a:pt x="4132" y="4566"/>
                      <a:pt x="4725" y="4406"/>
                    </a:cubicBezTo>
                    <a:cubicBezTo>
                      <a:pt x="4474" y="3607"/>
                      <a:pt x="4337" y="2785"/>
                      <a:pt x="4337" y="1964"/>
                    </a:cubicBezTo>
                    <a:cubicBezTo>
                      <a:pt x="4337" y="891"/>
                      <a:pt x="3447" y="1"/>
                      <a:pt x="2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66"/>
              <p:cNvSpPr/>
              <p:nvPr/>
            </p:nvSpPr>
            <p:spPr>
              <a:xfrm>
                <a:off x="2052475" y="2277000"/>
                <a:ext cx="147800" cy="41125"/>
              </a:xfrm>
              <a:custGeom>
                <a:rect b="b" l="l" r="r" t="t"/>
                <a:pathLst>
                  <a:path extrusionOk="0" h="1645" w="5912">
                    <a:moveTo>
                      <a:pt x="411" y="1"/>
                    </a:moveTo>
                    <a:cubicBezTo>
                      <a:pt x="320" y="252"/>
                      <a:pt x="206" y="503"/>
                      <a:pt x="69" y="754"/>
                    </a:cubicBezTo>
                    <a:cubicBezTo>
                      <a:pt x="23" y="845"/>
                      <a:pt x="0" y="891"/>
                      <a:pt x="0" y="891"/>
                    </a:cubicBezTo>
                    <a:cubicBezTo>
                      <a:pt x="0" y="1302"/>
                      <a:pt x="1324" y="1644"/>
                      <a:pt x="2967" y="1644"/>
                    </a:cubicBezTo>
                    <a:cubicBezTo>
                      <a:pt x="4588" y="1644"/>
                      <a:pt x="5912" y="1302"/>
                      <a:pt x="5912" y="891"/>
                    </a:cubicBezTo>
                    <a:cubicBezTo>
                      <a:pt x="5912" y="891"/>
                      <a:pt x="5889" y="845"/>
                      <a:pt x="5843" y="754"/>
                    </a:cubicBezTo>
                    <a:cubicBezTo>
                      <a:pt x="5706" y="503"/>
                      <a:pt x="5592" y="252"/>
                      <a:pt x="5501" y="1"/>
                    </a:cubicBezTo>
                    <a:cubicBezTo>
                      <a:pt x="4771" y="206"/>
                      <a:pt x="3858" y="298"/>
                      <a:pt x="2967" y="298"/>
                    </a:cubicBezTo>
                    <a:cubicBezTo>
                      <a:pt x="2054" y="298"/>
                      <a:pt x="1141" y="206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66"/>
            <p:cNvGrpSpPr/>
            <p:nvPr/>
          </p:nvGrpSpPr>
          <p:grpSpPr>
            <a:xfrm>
              <a:off x="2958675" y="1932050"/>
              <a:ext cx="985500" cy="308175"/>
              <a:chOff x="3132100" y="1876425"/>
              <a:chExt cx="985500" cy="308175"/>
            </a:xfrm>
          </p:grpSpPr>
          <p:sp>
            <p:nvSpPr>
              <p:cNvPr id="1265" name="Google Shape;1265;p66"/>
              <p:cNvSpPr/>
              <p:nvPr/>
            </p:nvSpPr>
            <p:spPr>
              <a:xfrm>
                <a:off x="3132100" y="1876425"/>
                <a:ext cx="985500" cy="308175"/>
              </a:xfrm>
              <a:custGeom>
                <a:rect b="b" l="l" r="r" t="t"/>
                <a:pathLst>
                  <a:path extrusionOk="0" h="12327" w="39420">
                    <a:moveTo>
                      <a:pt x="2785" y="1"/>
                    </a:moveTo>
                    <a:cubicBezTo>
                      <a:pt x="1256" y="1"/>
                      <a:pt x="1" y="1256"/>
                      <a:pt x="1" y="2808"/>
                    </a:cubicBezTo>
                    <a:lnTo>
                      <a:pt x="1" y="9542"/>
                    </a:lnTo>
                    <a:cubicBezTo>
                      <a:pt x="1" y="11071"/>
                      <a:pt x="1256" y="12326"/>
                      <a:pt x="2785" y="12326"/>
                    </a:cubicBezTo>
                    <a:lnTo>
                      <a:pt x="36635" y="12326"/>
                    </a:lnTo>
                    <a:cubicBezTo>
                      <a:pt x="38187" y="12326"/>
                      <a:pt x="39420" y="11071"/>
                      <a:pt x="39420" y="9542"/>
                    </a:cubicBezTo>
                    <a:lnTo>
                      <a:pt x="39420" y="2808"/>
                    </a:lnTo>
                    <a:cubicBezTo>
                      <a:pt x="39420" y="1256"/>
                      <a:pt x="38187" y="1"/>
                      <a:pt x="36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6000"/>
                  </a:schemeClr>
                </a:outerShdw>
                <a:reflection blurRad="0" dir="5400000" dist="38100" endA="0" endPos="30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66"/>
              <p:cNvSpPr/>
              <p:nvPr/>
            </p:nvSpPr>
            <p:spPr>
              <a:xfrm>
                <a:off x="3339250" y="1947750"/>
                <a:ext cx="571225" cy="53675"/>
              </a:xfrm>
              <a:custGeom>
                <a:rect b="b" l="l" r="r" t="t"/>
                <a:pathLst>
                  <a:path extrusionOk="0" h="2147" w="22849">
                    <a:moveTo>
                      <a:pt x="1073" y="1"/>
                    </a:moveTo>
                    <a:cubicBezTo>
                      <a:pt x="480" y="1"/>
                      <a:pt x="0" y="480"/>
                      <a:pt x="0" y="1074"/>
                    </a:cubicBezTo>
                    <a:cubicBezTo>
                      <a:pt x="0" y="1667"/>
                      <a:pt x="480" y="2146"/>
                      <a:pt x="1073" y="2146"/>
                    </a:cubicBezTo>
                    <a:lnTo>
                      <a:pt x="21776" y="2146"/>
                    </a:lnTo>
                    <a:cubicBezTo>
                      <a:pt x="22369" y="2146"/>
                      <a:pt x="22848" y="1667"/>
                      <a:pt x="22848" y="1074"/>
                    </a:cubicBezTo>
                    <a:cubicBezTo>
                      <a:pt x="22848" y="480"/>
                      <a:pt x="22369" y="1"/>
                      <a:pt x="217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9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66"/>
              <p:cNvSpPr/>
              <p:nvPr/>
            </p:nvSpPr>
            <p:spPr>
              <a:xfrm>
                <a:off x="3476775" y="2063025"/>
                <a:ext cx="296175" cy="53100"/>
              </a:xfrm>
              <a:custGeom>
                <a:rect b="b" l="l" r="r" t="t"/>
                <a:pathLst>
                  <a:path extrusionOk="0" h="2124" w="11847">
                    <a:moveTo>
                      <a:pt x="1073" y="0"/>
                    </a:moveTo>
                    <a:cubicBezTo>
                      <a:pt x="479" y="0"/>
                      <a:pt x="0" y="480"/>
                      <a:pt x="0" y="1050"/>
                    </a:cubicBezTo>
                    <a:cubicBezTo>
                      <a:pt x="0" y="1644"/>
                      <a:pt x="479" y="2123"/>
                      <a:pt x="1073" y="2123"/>
                    </a:cubicBezTo>
                    <a:lnTo>
                      <a:pt x="10774" y="2123"/>
                    </a:lnTo>
                    <a:cubicBezTo>
                      <a:pt x="11367" y="2123"/>
                      <a:pt x="11846" y="1644"/>
                      <a:pt x="11846" y="1050"/>
                    </a:cubicBezTo>
                    <a:cubicBezTo>
                      <a:pt x="11846" y="480"/>
                      <a:pt x="11367" y="0"/>
                      <a:pt x="107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9000"/>
                  </a:schemeClr>
                </a:outerShdw>
                <a:reflection blurRad="0" dir="5400000" dist="38100" endA="0" endPos="30000" fadeDir="5400012" kx="0" rotWithShape="0" algn="bl" stA="9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8" name="Google Shape;1268;p66"/>
            <p:cNvGrpSpPr/>
            <p:nvPr/>
          </p:nvGrpSpPr>
          <p:grpSpPr>
            <a:xfrm rot="5400000">
              <a:off x="3512803" y="1122510"/>
              <a:ext cx="490684" cy="372039"/>
              <a:chOff x="7002090" y="3300197"/>
              <a:chExt cx="490684" cy="372039"/>
            </a:xfrm>
          </p:grpSpPr>
          <p:sp>
            <p:nvSpPr>
              <p:cNvPr id="1269" name="Google Shape;1269;p66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66"/>
              <p:cNvSpPr/>
              <p:nvPr/>
            </p:nvSpPr>
            <p:spPr>
              <a:xfrm>
                <a:off x="7002090" y="3626936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1" name="Google Shape;1271;p66"/>
            <p:cNvGrpSpPr/>
            <p:nvPr/>
          </p:nvGrpSpPr>
          <p:grpSpPr>
            <a:xfrm rot="-5400000">
              <a:off x="3151172" y="3703872"/>
              <a:ext cx="600510" cy="600510"/>
              <a:chOff x="5289166" y="402821"/>
              <a:chExt cx="801000" cy="801000"/>
            </a:xfrm>
          </p:grpSpPr>
          <p:sp>
            <p:nvSpPr>
              <p:cNvPr id="1272" name="Google Shape;1272;p66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6"/>
              <p:cNvSpPr/>
              <p:nvPr/>
            </p:nvSpPr>
            <p:spPr>
              <a:xfrm flipH="1" rot="10800000">
                <a:off x="5289166" y="402821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4" name="Google Shape;1274;p66"/>
            <p:cNvSpPr/>
            <p:nvPr/>
          </p:nvSpPr>
          <p:spPr>
            <a:xfrm flipH="1">
              <a:off x="1634703" y="1224494"/>
              <a:ext cx="611684" cy="80407"/>
            </a:xfrm>
            <a:custGeom>
              <a:rect b="b" l="l" r="r" t="t"/>
              <a:pathLst>
                <a:path extrusionOk="0" h="5348" w="40684">
                  <a:moveTo>
                    <a:pt x="2682" y="0"/>
                  </a:moveTo>
                  <a:cubicBezTo>
                    <a:pt x="1201" y="0"/>
                    <a:pt x="1" y="1201"/>
                    <a:pt x="1" y="2681"/>
                  </a:cubicBezTo>
                  <a:cubicBezTo>
                    <a:pt x="1" y="4163"/>
                    <a:pt x="1201" y="5347"/>
                    <a:pt x="2682" y="5347"/>
                  </a:cubicBezTo>
                  <a:lnTo>
                    <a:pt x="38003" y="5347"/>
                  </a:lnTo>
                  <a:cubicBezTo>
                    <a:pt x="39483" y="5347"/>
                    <a:pt x="40684" y="4163"/>
                    <a:pt x="40684" y="2681"/>
                  </a:cubicBezTo>
                  <a:cubicBezTo>
                    <a:pt x="40684" y="1201"/>
                    <a:pt x="39483" y="0"/>
                    <a:pt x="380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8000"/>
                </a:schemeClr>
              </a:outerShdw>
              <a:reflection blurRad="0" dir="5400000" dist="38100" endA="0" endPos="9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6"/>
            <p:cNvSpPr/>
            <p:nvPr/>
          </p:nvSpPr>
          <p:spPr>
            <a:xfrm flipH="1">
              <a:off x="1938199" y="1392751"/>
              <a:ext cx="308187" cy="80407"/>
            </a:xfrm>
            <a:custGeom>
              <a:rect b="b" l="l" r="r" t="t"/>
              <a:pathLst>
                <a:path extrusionOk="0" h="5348" w="20498">
                  <a:moveTo>
                    <a:pt x="2682" y="1"/>
                  </a:moveTo>
                  <a:cubicBezTo>
                    <a:pt x="1201" y="1"/>
                    <a:pt x="1" y="1202"/>
                    <a:pt x="1" y="2682"/>
                  </a:cubicBezTo>
                  <a:cubicBezTo>
                    <a:pt x="1" y="4163"/>
                    <a:pt x="1201" y="5348"/>
                    <a:pt x="2682" y="5348"/>
                  </a:cubicBezTo>
                  <a:lnTo>
                    <a:pt x="17817" y="5348"/>
                  </a:lnTo>
                  <a:cubicBezTo>
                    <a:pt x="19298" y="5348"/>
                    <a:pt x="20498" y="4163"/>
                    <a:pt x="20498" y="2682"/>
                  </a:cubicBezTo>
                  <a:cubicBezTo>
                    <a:pt x="20498" y="1202"/>
                    <a:pt x="19298" y="1"/>
                    <a:pt x="178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8000"/>
                </a:schemeClr>
              </a:outerShdw>
              <a:reflection blurRad="0" dir="5400000" dist="38100" endA="0" endPos="9000" fadeDir="5400012" kx="0" rotWithShape="0" algn="bl" stA="11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200" y="1322228"/>
            <a:ext cx="5859600" cy="2965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Design of our website</a:t>
            </a:r>
            <a:endParaRPr/>
          </a:p>
        </p:txBody>
      </p:sp>
      <p:sp>
        <p:nvSpPr>
          <p:cNvPr id="1282" name="Google Shape;1282;p67"/>
          <p:cNvSpPr/>
          <p:nvPr/>
        </p:nvSpPr>
        <p:spPr>
          <a:xfrm>
            <a:off x="6470400" y="3256725"/>
            <a:ext cx="2140200" cy="5727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67"/>
          <p:cNvSpPr/>
          <p:nvPr/>
        </p:nvSpPr>
        <p:spPr>
          <a:xfrm>
            <a:off x="720000" y="3256725"/>
            <a:ext cx="1952400" cy="5727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67"/>
          <p:cNvSpPr/>
          <p:nvPr/>
        </p:nvSpPr>
        <p:spPr>
          <a:xfrm>
            <a:off x="6807796" y="984125"/>
            <a:ext cx="1952400" cy="33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67"/>
          <p:cNvSpPr txBox="1"/>
          <p:nvPr/>
        </p:nvSpPr>
        <p:spPr>
          <a:xfrm>
            <a:off x="7064600" y="1058075"/>
            <a:ext cx="14388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Username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67"/>
          <p:cNvSpPr txBox="1"/>
          <p:nvPr/>
        </p:nvSpPr>
        <p:spPr>
          <a:xfrm>
            <a:off x="976800" y="3447975"/>
            <a:ext cx="14388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Video Banner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67"/>
          <p:cNvSpPr txBox="1"/>
          <p:nvPr/>
        </p:nvSpPr>
        <p:spPr>
          <a:xfrm>
            <a:off x="6727200" y="3447975"/>
            <a:ext cx="17763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Background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8" name="Google Shape;1288;p67"/>
          <p:cNvSpPr/>
          <p:nvPr/>
        </p:nvSpPr>
        <p:spPr>
          <a:xfrm>
            <a:off x="6336825" y="1310125"/>
            <a:ext cx="351900" cy="338100"/>
          </a:xfrm>
          <a:prstGeom prst="ellipse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67"/>
          <p:cNvSpPr/>
          <p:nvPr/>
        </p:nvSpPr>
        <p:spPr>
          <a:xfrm>
            <a:off x="3458250" y="1991700"/>
            <a:ext cx="2227500" cy="1160100"/>
          </a:xfrm>
          <a:prstGeom prst="ellipse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5352EE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0" name="Google Shape;1290;p67"/>
          <p:cNvCxnSpPr>
            <a:stCxn id="1288" idx="2"/>
            <a:endCxn id="1284" idx="3"/>
          </p:cNvCxnSpPr>
          <p:nvPr/>
        </p:nvCxnSpPr>
        <p:spPr>
          <a:xfrm flipH="1" rot="10800000">
            <a:off x="6336825" y="1153075"/>
            <a:ext cx="2423400" cy="326100"/>
          </a:xfrm>
          <a:prstGeom prst="bentConnector5">
            <a:avLst>
              <a:gd fmla="val -9826" name="adj1"/>
              <a:gd fmla="val -124862" name="adj2"/>
              <a:gd fmla="val 109825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67"/>
          <p:cNvCxnSpPr>
            <a:stCxn id="1289" idx="2"/>
            <a:endCxn id="1283" idx="3"/>
          </p:cNvCxnSpPr>
          <p:nvPr/>
        </p:nvCxnSpPr>
        <p:spPr>
          <a:xfrm flipH="1">
            <a:off x="2672250" y="2571750"/>
            <a:ext cx="786000" cy="9714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0C2E3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67"/>
          <p:cNvCxnSpPr>
            <a:stCxn id="1293" idx="6"/>
            <a:endCxn id="1282" idx="1"/>
          </p:cNvCxnSpPr>
          <p:nvPr/>
        </p:nvCxnSpPr>
        <p:spPr>
          <a:xfrm rot="-5400000">
            <a:off x="6374400" y="3562575"/>
            <a:ext cx="115500" cy="765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67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67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67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67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67"/>
          <p:cNvSpPr/>
          <p:nvPr/>
        </p:nvSpPr>
        <p:spPr>
          <a:xfrm>
            <a:off x="254250" y="1017725"/>
            <a:ext cx="1952400" cy="5727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67"/>
          <p:cNvSpPr txBox="1"/>
          <p:nvPr/>
        </p:nvSpPr>
        <p:spPr>
          <a:xfrm>
            <a:off x="443850" y="1208975"/>
            <a:ext cx="1573200" cy="1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NavigationBar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0" name="Google Shape;1300;p67"/>
          <p:cNvCxnSpPr>
            <a:stCxn id="1298" idx="3"/>
          </p:cNvCxnSpPr>
          <p:nvPr/>
        </p:nvCxnSpPr>
        <p:spPr>
          <a:xfrm>
            <a:off x="2206650" y="1304075"/>
            <a:ext cx="3568500" cy="318900"/>
          </a:xfrm>
          <a:prstGeom prst="bentConnector3">
            <a:avLst>
              <a:gd fmla="val 907" name="adj1"/>
            </a:avLst>
          </a:prstGeom>
          <a:noFill/>
          <a:ln cap="flat" cmpd="sng" w="9525">
            <a:solidFill>
              <a:srgbClr val="0C2E3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67"/>
          <p:cNvSpPr/>
          <p:nvPr/>
        </p:nvSpPr>
        <p:spPr>
          <a:xfrm>
            <a:off x="1642200" y="4361425"/>
            <a:ext cx="5859600" cy="4329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5352EE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67"/>
          <p:cNvSpPr txBox="1"/>
          <p:nvPr/>
        </p:nvSpPr>
        <p:spPr>
          <a:xfrm>
            <a:off x="2829725" y="4361425"/>
            <a:ext cx="50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using Bootstrap V4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8"/>
          <p:cNvSpPr txBox="1"/>
          <p:nvPr>
            <p:ph type="title"/>
          </p:nvPr>
        </p:nvSpPr>
        <p:spPr>
          <a:xfrm>
            <a:off x="720000" y="1578350"/>
            <a:ext cx="33249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ASTRADB</a:t>
            </a:r>
            <a:endParaRPr sz="4500"/>
          </a:p>
        </p:txBody>
      </p:sp>
      <p:sp>
        <p:nvSpPr>
          <p:cNvPr id="1308" name="Google Shape;1308;p68"/>
          <p:cNvSpPr txBox="1"/>
          <p:nvPr>
            <p:ph idx="1" type="subTitle"/>
          </p:nvPr>
        </p:nvSpPr>
        <p:spPr>
          <a:xfrm>
            <a:off x="720000" y="2715950"/>
            <a:ext cx="30915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Accessed using REST API &amp; Javascript methods. Stores &amp; provides all the data in our website, Sellables.</a:t>
            </a:r>
            <a:endParaRPr/>
          </a:p>
        </p:txBody>
      </p:sp>
      <p:grpSp>
        <p:nvGrpSpPr>
          <p:cNvPr id="1309" name="Google Shape;1309;p68"/>
          <p:cNvGrpSpPr/>
          <p:nvPr/>
        </p:nvGrpSpPr>
        <p:grpSpPr>
          <a:xfrm>
            <a:off x="4374739" y="1425006"/>
            <a:ext cx="4256539" cy="2259874"/>
            <a:chOff x="4374739" y="1425006"/>
            <a:chExt cx="4256539" cy="2259874"/>
          </a:xfrm>
        </p:grpSpPr>
        <p:sp>
          <p:nvSpPr>
            <p:cNvPr id="1310" name="Google Shape;1310;p68"/>
            <p:cNvSpPr/>
            <p:nvPr/>
          </p:nvSpPr>
          <p:spPr>
            <a:xfrm>
              <a:off x="6905597" y="3112174"/>
              <a:ext cx="419225" cy="572706"/>
            </a:xfrm>
            <a:custGeom>
              <a:rect b="b" l="l" r="r" t="t"/>
              <a:pathLst>
                <a:path extrusionOk="0" h="29624" w="21685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2000"/>
                </a:schemeClr>
              </a:outerShdw>
              <a:reflection blurRad="0" dir="5400000" dist="38100" endA="0" endPos="30000" fadeDir="5400012" kx="0" rotWithShape="0" algn="bl" stA="2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8"/>
            <p:cNvSpPr/>
            <p:nvPr/>
          </p:nvSpPr>
          <p:spPr>
            <a:xfrm flipH="1">
              <a:off x="7687763" y="1908249"/>
              <a:ext cx="943514" cy="1288940"/>
            </a:xfrm>
            <a:custGeom>
              <a:rect b="b" l="l" r="r" t="t"/>
              <a:pathLst>
                <a:path extrusionOk="0" h="29624" w="21685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2000"/>
                </a:schemeClr>
              </a:outerShdw>
              <a:reflection blurRad="0" dir="5400000" dist="38100" endA="0" endPos="30000" fadeDir="5400012" kx="0" rotWithShape="0" algn="bl" stA="2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2" name="Google Shape;1312;p68"/>
            <p:cNvGrpSpPr/>
            <p:nvPr/>
          </p:nvGrpSpPr>
          <p:grpSpPr>
            <a:xfrm>
              <a:off x="4851597" y="1425006"/>
              <a:ext cx="1542900" cy="316800"/>
              <a:chOff x="4801222" y="1142831"/>
              <a:chExt cx="1542900" cy="316800"/>
            </a:xfrm>
          </p:grpSpPr>
          <p:sp>
            <p:nvSpPr>
              <p:cNvPr id="1313" name="Google Shape;1313;p68"/>
              <p:cNvSpPr/>
              <p:nvPr/>
            </p:nvSpPr>
            <p:spPr>
              <a:xfrm>
                <a:off x="4801222" y="1142831"/>
                <a:ext cx="1542900" cy="316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85738" rotWithShape="0" algn="bl" dir="5400000" dist="190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68"/>
              <p:cNvSpPr/>
              <p:nvPr/>
            </p:nvSpPr>
            <p:spPr>
              <a:xfrm>
                <a:off x="5161905" y="1239184"/>
                <a:ext cx="604800" cy="35100"/>
              </a:xfrm>
              <a:prstGeom prst="roundRect">
                <a:avLst>
                  <a:gd fmla="val 50000" name="adj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68"/>
              <p:cNvSpPr/>
              <p:nvPr/>
            </p:nvSpPr>
            <p:spPr>
              <a:xfrm>
                <a:off x="5810078" y="1239184"/>
                <a:ext cx="442500" cy="35100"/>
              </a:xfrm>
              <a:prstGeom prst="roundRect">
                <a:avLst>
                  <a:gd fmla="val 50000" name="adj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68"/>
              <p:cNvSpPr/>
              <p:nvPr/>
            </p:nvSpPr>
            <p:spPr>
              <a:xfrm>
                <a:off x="5161905" y="1344867"/>
                <a:ext cx="274800" cy="35100"/>
              </a:xfrm>
              <a:prstGeom prst="roundRect">
                <a:avLst>
                  <a:gd fmla="val 50000" name="adj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68"/>
              <p:cNvSpPr/>
              <p:nvPr/>
            </p:nvSpPr>
            <p:spPr>
              <a:xfrm>
                <a:off x="4858914" y="1184993"/>
                <a:ext cx="232500" cy="232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8" name="Google Shape;1318;p68"/>
            <p:cNvSpPr/>
            <p:nvPr/>
          </p:nvSpPr>
          <p:spPr>
            <a:xfrm>
              <a:off x="6517358" y="1636165"/>
              <a:ext cx="521400" cy="105600"/>
            </a:xfrm>
            <a:prstGeom prst="roundRect">
              <a:avLst>
                <a:gd fmla="val 42298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8"/>
            <p:cNvSpPr/>
            <p:nvPr/>
          </p:nvSpPr>
          <p:spPr>
            <a:xfrm>
              <a:off x="4374739" y="2773665"/>
              <a:ext cx="394500" cy="274800"/>
            </a:xfrm>
            <a:prstGeom prst="wedgeRoundRectCallout">
              <a:avLst>
                <a:gd fmla="val -17374" name="adj1"/>
                <a:gd fmla="val 73101" name="adj2"/>
                <a:gd fmla="val 0" name="adj3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0" name="Google Shape;1320;p68"/>
            <p:cNvGrpSpPr/>
            <p:nvPr/>
          </p:nvGrpSpPr>
          <p:grpSpPr>
            <a:xfrm>
              <a:off x="5386483" y="2396195"/>
              <a:ext cx="801000" cy="801000"/>
              <a:chOff x="5372267" y="434783"/>
              <a:chExt cx="801000" cy="801000"/>
            </a:xfrm>
          </p:grpSpPr>
          <p:sp>
            <p:nvSpPr>
              <p:cNvPr id="1321" name="Google Shape;1321;p68"/>
              <p:cNvSpPr/>
              <p:nvPr/>
            </p:nvSpPr>
            <p:spPr>
              <a:xfrm>
                <a:off x="5372267" y="434783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68"/>
              <p:cNvSpPr/>
              <p:nvPr/>
            </p:nvSpPr>
            <p:spPr>
              <a:xfrm flipH="1" rot="10800000">
                <a:off x="5372267" y="434783"/>
                <a:ext cx="801000" cy="8010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85775" rotWithShape="0" algn="bl" dir="2940000" dist="114300">
                  <a:schemeClr val="dk1">
                    <a:alpha val="67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3" name="Google Shape;1323;p68"/>
            <p:cNvGrpSpPr/>
            <p:nvPr/>
          </p:nvGrpSpPr>
          <p:grpSpPr>
            <a:xfrm>
              <a:off x="4785772" y="2647318"/>
              <a:ext cx="739744" cy="1028624"/>
              <a:chOff x="8161500" y="2897475"/>
              <a:chExt cx="1020900" cy="1419575"/>
            </a:xfrm>
          </p:grpSpPr>
          <p:sp>
            <p:nvSpPr>
              <p:cNvPr id="1324" name="Google Shape;1324;p68"/>
              <p:cNvSpPr/>
              <p:nvPr/>
            </p:nvSpPr>
            <p:spPr>
              <a:xfrm>
                <a:off x="8424000" y="2897475"/>
                <a:ext cx="758400" cy="75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214313" rotWithShape="0" algn="bl" dir="5400000" dist="19050">
                  <a:schemeClr val="dk1">
                    <a:alpha val="3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68"/>
              <p:cNvSpPr/>
              <p:nvPr/>
            </p:nvSpPr>
            <p:spPr>
              <a:xfrm>
                <a:off x="8877600" y="3669350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6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6" name="Google Shape;1326;p68"/>
              <p:cNvGrpSpPr/>
              <p:nvPr/>
            </p:nvGrpSpPr>
            <p:grpSpPr>
              <a:xfrm>
                <a:off x="8662225" y="3048175"/>
                <a:ext cx="281950" cy="894600"/>
                <a:chOff x="9961275" y="3048175"/>
                <a:chExt cx="281950" cy="894600"/>
              </a:xfrm>
            </p:grpSpPr>
            <p:cxnSp>
              <p:nvCxnSpPr>
                <p:cNvPr id="1327" name="Google Shape;1327;p68"/>
                <p:cNvCxnSpPr/>
                <p:nvPr/>
              </p:nvCxnSpPr>
              <p:spPr>
                <a:xfrm>
                  <a:off x="10097400" y="3048175"/>
                  <a:ext cx="0" cy="894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bl" dir="5400000" dist="1905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1328" name="Google Shape;1328;p68"/>
                <p:cNvCxnSpPr/>
                <p:nvPr/>
              </p:nvCxnSpPr>
              <p:spPr>
                <a:xfrm>
                  <a:off x="9961275" y="3354450"/>
                  <a:ext cx="131400" cy="131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bl" dir="5400000" dist="1905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1329" name="Google Shape;1329;p68"/>
                <p:cNvCxnSpPr/>
                <p:nvPr/>
              </p:nvCxnSpPr>
              <p:spPr>
                <a:xfrm flipH="1">
                  <a:off x="10102175" y="3150275"/>
                  <a:ext cx="111900" cy="1119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bl" dir="5400000" dist="1905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1330" name="Google Shape;1330;p68"/>
                <p:cNvCxnSpPr/>
                <p:nvPr/>
              </p:nvCxnSpPr>
              <p:spPr>
                <a:xfrm flipH="1">
                  <a:off x="10092625" y="3753100"/>
                  <a:ext cx="150600" cy="150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bl" dir="5400000" dist="19050">
                    <a:schemeClr val="dk1">
                      <a:alpha val="28000"/>
                    </a:schemeClr>
                  </a:outerShdw>
                </a:effectLst>
              </p:spPr>
            </p:cxnSp>
          </p:grpSp>
          <p:sp>
            <p:nvSpPr>
              <p:cNvPr id="1331" name="Google Shape;1331;p68"/>
              <p:cNvSpPr/>
              <p:nvPr/>
            </p:nvSpPr>
            <p:spPr>
              <a:xfrm>
                <a:off x="8586863" y="3937850"/>
                <a:ext cx="432675" cy="379200"/>
              </a:xfrm>
              <a:custGeom>
                <a:rect b="b" l="l" r="r" t="t"/>
                <a:pathLst>
                  <a:path extrusionOk="0" h="15168" w="17307">
                    <a:moveTo>
                      <a:pt x="0" y="0"/>
                    </a:moveTo>
                    <a:lnTo>
                      <a:pt x="17307" y="0"/>
                    </a:lnTo>
                    <a:lnTo>
                      <a:pt x="15362" y="15168"/>
                    </a:lnTo>
                    <a:lnTo>
                      <a:pt x="1556" y="151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328613" rotWithShape="0" algn="bl" dir="5400000" dist="19050">
                  <a:schemeClr val="dk1">
                    <a:alpha val="24000"/>
                  </a:schemeClr>
                </a:outerShdw>
              </a:effectLst>
            </p:spPr>
          </p:sp>
          <p:grpSp>
            <p:nvGrpSpPr>
              <p:cNvPr id="1332" name="Google Shape;1332;p68"/>
              <p:cNvGrpSpPr/>
              <p:nvPr/>
            </p:nvGrpSpPr>
            <p:grpSpPr>
              <a:xfrm>
                <a:off x="8161500" y="3500302"/>
                <a:ext cx="525000" cy="298200"/>
                <a:chOff x="10048800" y="3500302"/>
                <a:chExt cx="525000" cy="298200"/>
              </a:xfrm>
            </p:grpSpPr>
            <p:sp>
              <p:nvSpPr>
                <p:cNvPr id="1333" name="Google Shape;1333;p68"/>
                <p:cNvSpPr/>
                <p:nvPr/>
              </p:nvSpPr>
              <p:spPr>
                <a:xfrm>
                  <a:off x="10048800" y="3500302"/>
                  <a:ext cx="525000" cy="298200"/>
                </a:xfrm>
                <a:prstGeom prst="wedgeRoundRectCallout">
                  <a:avLst>
                    <a:gd fmla="val 31681" name="adj1"/>
                    <a:gd fmla="val 70641" name="adj2"/>
                    <a:gd fmla="val 0" name="adj3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68"/>
                <p:cNvSpPr/>
                <p:nvPr/>
              </p:nvSpPr>
              <p:spPr>
                <a:xfrm>
                  <a:off x="10111975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5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68"/>
                <p:cNvSpPr/>
                <p:nvPr/>
              </p:nvSpPr>
              <p:spPr>
                <a:xfrm>
                  <a:off x="10271953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5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68"/>
                <p:cNvSpPr/>
                <p:nvPr/>
              </p:nvSpPr>
              <p:spPr>
                <a:xfrm>
                  <a:off x="10431932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5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37" name="Google Shape;1337;p68"/>
            <p:cNvSpPr/>
            <p:nvPr/>
          </p:nvSpPr>
          <p:spPr>
            <a:xfrm>
              <a:off x="8032619" y="3271615"/>
              <a:ext cx="253800" cy="2538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rotWithShape="0" algn="bl" dir="5400000" dist="85725">
                <a:schemeClr val="dk1">
                  <a:alpha val="3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8"/>
            <p:cNvSpPr/>
            <p:nvPr/>
          </p:nvSpPr>
          <p:spPr>
            <a:xfrm>
              <a:off x="5386471" y="2095984"/>
              <a:ext cx="197100" cy="1971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rotWithShape="0" algn="bl" dir="5400000" dist="85725">
                <a:schemeClr val="dk1">
                  <a:alpha val="3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9" name="Google Shape;1339;p68"/>
            <p:cNvGrpSpPr/>
            <p:nvPr/>
          </p:nvGrpSpPr>
          <p:grpSpPr>
            <a:xfrm>
              <a:off x="4408235" y="1688223"/>
              <a:ext cx="3745392" cy="1987726"/>
              <a:chOff x="2442475" y="1834625"/>
              <a:chExt cx="3131075" cy="1661700"/>
            </a:xfrm>
          </p:grpSpPr>
          <p:sp>
            <p:nvSpPr>
              <p:cNvPr id="1340" name="Google Shape;1340;p68"/>
              <p:cNvSpPr/>
              <p:nvPr/>
            </p:nvSpPr>
            <p:spPr>
              <a:xfrm>
                <a:off x="2442475" y="1941350"/>
                <a:ext cx="2724775" cy="107300"/>
              </a:xfrm>
              <a:custGeom>
                <a:rect b="b" l="l" r="r" t="t"/>
                <a:pathLst>
                  <a:path extrusionOk="0" h="4292" w="108991">
                    <a:moveTo>
                      <a:pt x="2283" y="0"/>
                    </a:moveTo>
                    <a:cubicBezTo>
                      <a:pt x="1141" y="0"/>
                      <a:pt x="0" y="867"/>
                      <a:pt x="0" y="2009"/>
                    </a:cubicBezTo>
                    <a:cubicBezTo>
                      <a:pt x="0" y="3424"/>
                      <a:pt x="1141" y="4291"/>
                      <a:pt x="2283" y="4291"/>
                    </a:cubicBezTo>
                    <a:lnTo>
                      <a:pt x="106982" y="4291"/>
                    </a:lnTo>
                    <a:cubicBezTo>
                      <a:pt x="108124" y="4291"/>
                      <a:pt x="108991" y="3424"/>
                      <a:pt x="108991" y="2009"/>
                    </a:cubicBezTo>
                    <a:cubicBezTo>
                      <a:pt x="108991" y="867"/>
                      <a:pt x="108124" y="0"/>
                      <a:pt x="1069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68"/>
              <p:cNvSpPr/>
              <p:nvPr/>
            </p:nvSpPr>
            <p:spPr>
              <a:xfrm>
                <a:off x="2442475" y="1834625"/>
                <a:ext cx="42825" cy="42825"/>
              </a:xfrm>
              <a:custGeom>
                <a:rect b="b" l="l" r="r" t="t"/>
                <a:pathLst>
                  <a:path extrusionOk="0" h="1713" w="1713">
                    <a:moveTo>
                      <a:pt x="845" y="1"/>
                    </a:moveTo>
                    <a:cubicBezTo>
                      <a:pt x="274" y="1"/>
                      <a:pt x="0" y="275"/>
                      <a:pt x="0" y="845"/>
                    </a:cubicBezTo>
                    <a:cubicBezTo>
                      <a:pt x="0" y="1416"/>
                      <a:pt x="274" y="1713"/>
                      <a:pt x="845" y="1713"/>
                    </a:cubicBezTo>
                    <a:cubicBezTo>
                      <a:pt x="1415" y="1713"/>
                      <a:pt x="1712" y="1416"/>
                      <a:pt x="1712" y="845"/>
                    </a:cubicBezTo>
                    <a:cubicBezTo>
                      <a:pt x="1712" y="275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68"/>
              <p:cNvSpPr/>
              <p:nvPr/>
            </p:nvSpPr>
            <p:spPr>
              <a:xfrm>
                <a:off x="2534900" y="1834625"/>
                <a:ext cx="50250" cy="42825"/>
              </a:xfrm>
              <a:custGeom>
                <a:rect b="b" l="l" r="r" t="t"/>
                <a:pathLst>
                  <a:path extrusionOk="0" h="1713" w="2010">
                    <a:moveTo>
                      <a:pt x="868" y="1"/>
                    </a:moveTo>
                    <a:cubicBezTo>
                      <a:pt x="571" y="1"/>
                      <a:pt x="1" y="275"/>
                      <a:pt x="1" y="845"/>
                    </a:cubicBezTo>
                    <a:cubicBezTo>
                      <a:pt x="1" y="1416"/>
                      <a:pt x="571" y="1713"/>
                      <a:pt x="868" y="1713"/>
                    </a:cubicBezTo>
                    <a:cubicBezTo>
                      <a:pt x="1439" y="1713"/>
                      <a:pt x="2009" y="1416"/>
                      <a:pt x="2009" y="845"/>
                    </a:cubicBezTo>
                    <a:cubicBezTo>
                      <a:pt x="2009" y="275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68"/>
              <p:cNvSpPr/>
              <p:nvPr/>
            </p:nvSpPr>
            <p:spPr>
              <a:xfrm>
                <a:off x="2627925" y="1834625"/>
                <a:ext cx="49675" cy="42825"/>
              </a:xfrm>
              <a:custGeom>
                <a:rect b="b" l="l" r="r" t="t"/>
                <a:pathLst>
                  <a:path extrusionOk="0" h="1713" w="1987">
                    <a:moveTo>
                      <a:pt x="1142" y="1"/>
                    </a:moveTo>
                    <a:cubicBezTo>
                      <a:pt x="571" y="1"/>
                      <a:pt x="0" y="275"/>
                      <a:pt x="0" y="845"/>
                    </a:cubicBezTo>
                    <a:cubicBezTo>
                      <a:pt x="0" y="1416"/>
                      <a:pt x="571" y="1713"/>
                      <a:pt x="1142" y="1713"/>
                    </a:cubicBezTo>
                    <a:cubicBezTo>
                      <a:pt x="1712" y="1713"/>
                      <a:pt x="1986" y="1416"/>
                      <a:pt x="1986" y="845"/>
                    </a:cubicBezTo>
                    <a:cubicBezTo>
                      <a:pt x="1986" y="275"/>
                      <a:pt x="1712" y="1"/>
                      <a:pt x="11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68"/>
              <p:cNvSpPr/>
              <p:nvPr/>
            </p:nvSpPr>
            <p:spPr>
              <a:xfrm>
                <a:off x="4646250" y="2191275"/>
                <a:ext cx="927300" cy="1305050"/>
              </a:xfrm>
              <a:custGeom>
                <a:rect b="b" l="l" r="r" t="t"/>
                <a:pathLst>
                  <a:path extrusionOk="0" h="52202" w="37092">
                    <a:moveTo>
                      <a:pt x="1142" y="1"/>
                    </a:moveTo>
                    <a:cubicBezTo>
                      <a:pt x="571" y="1"/>
                      <a:pt x="0" y="571"/>
                      <a:pt x="0" y="1142"/>
                    </a:cubicBezTo>
                    <a:lnTo>
                      <a:pt x="0" y="51061"/>
                    </a:lnTo>
                    <a:cubicBezTo>
                      <a:pt x="0" y="51631"/>
                      <a:pt x="571" y="52202"/>
                      <a:pt x="1142" y="52202"/>
                    </a:cubicBezTo>
                    <a:lnTo>
                      <a:pt x="35950" y="52202"/>
                    </a:lnTo>
                    <a:cubicBezTo>
                      <a:pt x="36818" y="52202"/>
                      <a:pt x="37092" y="51631"/>
                      <a:pt x="37092" y="51061"/>
                    </a:cubicBezTo>
                    <a:lnTo>
                      <a:pt x="37092" y="1142"/>
                    </a:lnTo>
                    <a:cubicBezTo>
                      <a:pt x="37092" y="571"/>
                      <a:pt x="36818" y="1"/>
                      <a:pt x="359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68"/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rect b="b" l="l" r="r" t="t"/>
                <a:pathLst>
                  <a:path extrusionOk="0" h="1713" w="2009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68"/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rect b="b" l="l" r="r" t="t"/>
                <a:pathLst>
                  <a:path extrusionOk="0" h="1713" w="1713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68"/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rect b="b" l="l" r="r" t="t"/>
                <a:pathLst>
                  <a:path extrusionOk="0" h="1713" w="1987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68"/>
              <p:cNvSpPr/>
              <p:nvPr/>
            </p:nvSpPr>
            <p:spPr>
              <a:xfrm>
                <a:off x="4845975" y="2827891"/>
                <a:ext cx="535275" cy="535275"/>
              </a:xfrm>
              <a:custGeom>
                <a:rect b="b" l="l" r="r" t="t"/>
                <a:pathLst>
                  <a:path extrusionOk="0" h="21411" w="21411">
                    <a:moveTo>
                      <a:pt x="10568" y="6574"/>
                    </a:moveTo>
                    <a:cubicBezTo>
                      <a:pt x="12851" y="6574"/>
                      <a:pt x="14563" y="8560"/>
                      <a:pt x="14563" y="10842"/>
                    </a:cubicBezTo>
                    <a:cubicBezTo>
                      <a:pt x="14563" y="12851"/>
                      <a:pt x="12851" y="14837"/>
                      <a:pt x="10568" y="14837"/>
                    </a:cubicBezTo>
                    <a:cubicBezTo>
                      <a:pt x="8286" y="14837"/>
                      <a:pt x="6574" y="12851"/>
                      <a:pt x="6574" y="10842"/>
                    </a:cubicBezTo>
                    <a:cubicBezTo>
                      <a:pt x="6574" y="8560"/>
                      <a:pt x="8286" y="6574"/>
                      <a:pt x="10568" y="6574"/>
                    </a:cubicBezTo>
                    <a:close/>
                    <a:moveTo>
                      <a:pt x="8560" y="0"/>
                    </a:moveTo>
                    <a:lnTo>
                      <a:pt x="8560" y="2009"/>
                    </a:lnTo>
                    <a:cubicBezTo>
                      <a:pt x="7715" y="2283"/>
                      <a:pt x="6848" y="2580"/>
                      <a:pt x="6003" y="3150"/>
                    </a:cubicBezTo>
                    <a:lnTo>
                      <a:pt x="4565" y="1712"/>
                    </a:lnTo>
                    <a:lnTo>
                      <a:pt x="1712" y="4565"/>
                    </a:lnTo>
                    <a:lnTo>
                      <a:pt x="3150" y="6277"/>
                    </a:lnTo>
                    <a:cubicBezTo>
                      <a:pt x="2580" y="6848"/>
                      <a:pt x="2283" y="7715"/>
                      <a:pt x="2009" y="8560"/>
                    </a:cubicBezTo>
                    <a:lnTo>
                      <a:pt x="0" y="8560"/>
                    </a:lnTo>
                    <a:lnTo>
                      <a:pt x="0" y="12851"/>
                    </a:lnTo>
                    <a:lnTo>
                      <a:pt x="2009" y="12851"/>
                    </a:lnTo>
                    <a:cubicBezTo>
                      <a:pt x="2283" y="13695"/>
                      <a:pt x="2580" y="14563"/>
                      <a:pt x="3150" y="15407"/>
                    </a:cubicBezTo>
                    <a:lnTo>
                      <a:pt x="1712" y="16845"/>
                    </a:lnTo>
                    <a:lnTo>
                      <a:pt x="4565" y="19698"/>
                    </a:lnTo>
                    <a:lnTo>
                      <a:pt x="6003" y="18260"/>
                    </a:lnTo>
                    <a:cubicBezTo>
                      <a:pt x="6848" y="18831"/>
                      <a:pt x="7715" y="19128"/>
                      <a:pt x="8560" y="19402"/>
                    </a:cubicBezTo>
                    <a:lnTo>
                      <a:pt x="8560" y="21410"/>
                    </a:lnTo>
                    <a:lnTo>
                      <a:pt x="12554" y="21410"/>
                    </a:lnTo>
                    <a:lnTo>
                      <a:pt x="12851" y="19402"/>
                    </a:lnTo>
                    <a:cubicBezTo>
                      <a:pt x="13696" y="19128"/>
                      <a:pt x="14563" y="18831"/>
                      <a:pt x="15134" y="18260"/>
                    </a:cubicBezTo>
                    <a:lnTo>
                      <a:pt x="16845" y="19698"/>
                    </a:lnTo>
                    <a:lnTo>
                      <a:pt x="19699" y="16845"/>
                    </a:lnTo>
                    <a:lnTo>
                      <a:pt x="18261" y="15407"/>
                    </a:lnTo>
                    <a:cubicBezTo>
                      <a:pt x="18831" y="14563"/>
                      <a:pt x="19128" y="13695"/>
                      <a:pt x="19128" y="12851"/>
                    </a:cubicBezTo>
                    <a:lnTo>
                      <a:pt x="21410" y="12851"/>
                    </a:lnTo>
                    <a:lnTo>
                      <a:pt x="21410" y="8560"/>
                    </a:lnTo>
                    <a:lnTo>
                      <a:pt x="19128" y="8560"/>
                    </a:lnTo>
                    <a:cubicBezTo>
                      <a:pt x="19128" y="7715"/>
                      <a:pt x="18831" y="6848"/>
                      <a:pt x="18261" y="6277"/>
                    </a:cubicBezTo>
                    <a:lnTo>
                      <a:pt x="19699" y="4565"/>
                    </a:lnTo>
                    <a:lnTo>
                      <a:pt x="16845" y="1712"/>
                    </a:lnTo>
                    <a:lnTo>
                      <a:pt x="15134" y="3150"/>
                    </a:lnTo>
                    <a:cubicBezTo>
                      <a:pt x="14563" y="2580"/>
                      <a:pt x="13696" y="2283"/>
                      <a:pt x="12851" y="2009"/>
                    </a:cubicBezTo>
                    <a:lnTo>
                      <a:pt x="125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68"/>
              <p:cNvSpPr/>
              <p:nvPr/>
            </p:nvSpPr>
            <p:spPr>
              <a:xfrm>
                <a:off x="3598000" y="2191275"/>
                <a:ext cx="927300" cy="1305050"/>
              </a:xfrm>
              <a:custGeom>
                <a:rect b="b" l="l" r="r" t="t"/>
                <a:pathLst>
                  <a:path extrusionOk="0" h="52202" w="37092">
                    <a:moveTo>
                      <a:pt x="1142" y="1"/>
                    </a:moveTo>
                    <a:cubicBezTo>
                      <a:pt x="274" y="1"/>
                      <a:pt x="0" y="571"/>
                      <a:pt x="0" y="1142"/>
                    </a:cubicBezTo>
                    <a:lnTo>
                      <a:pt x="0" y="51061"/>
                    </a:lnTo>
                    <a:cubicBezTo>
                      <a:pt x="0" y="51631"/>
                      <a:pt x="274" y="52202"/>
                      <a:pt x="1142" y="52202"/>
                    </a:cubicBezTo>
                    <a:lnTo>
                      <a:pt x="35950" y="52202"/>
                    </a:lnTo>
                    <a:cubicBezTo>
                      <a:pt x="36521" y="52202"/>
                      <a:pt x="37092" y="51631"/>
                      <a:pt x="37092" y="51061"/>
                    </a:cubicBezTo>
                    <a:lnTo>
                      <a:pt x="37092" y="1142"/>
                    </a:lnTo>
                    <a:cubicBezTo>
                      <a:pt x="37092" y="571"/>
                      <a:pt x="36521" y="1"/>
                      <a:pt x="359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68"/>
              <p:cNvSpPr/>
              <p:nvPr/>
            </p:nvSpPr>
            <p:spPr>
              <a:xfrm>
                <a:off x="3655050" y="2433800"/>
                <a:ext cx="813175" cy="1005475"/>
              </a:xfrm>
              <a:custGeom>
                <a:rect b="b" l="l" r="r" t="t"/>
                <a:pathLst>
                  <a:path extrusionOk="0" h="40219" w="32527">
                    <a:moveTo>
                      <a:pt x="1" y="0"/>
                    </a:moveTo>
                    <a:lnTo>
                      <a:pt x="1" y="40218"/>
                    </a:lnTo>
                    <a:lnTo>
                      <a:pt x="32527" y="40218"/>
                    </a:lnTo>
                    <a:lnTo>
                      <a:pt x="32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68"/>
              <p:cNvSpPr/>
              <p:nvPr/>
            </p:nvSpPr>
            <p:spPr>
              <a:xfrm>
                <a:off x="3647650" y="2297975"/>
                <a:ext cx="50225" cy="42825"/>
              </a:xfrm>
              <a:custGeom>
                <a:rect b="b" l="l" r="r" t="t"/>
                <a:pathLst>
                  <a:path extrusionOk="0" h="1713" w="2009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2009" y="1439"/>
                      <a:pt x="2009" y="868"/>
                    </a:cubicBezTo>
                    <a:cubicBezTo>
                      <a:pt x="2009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68"/>
              <p:cNvSpPr/>
              <p:nvPr/>
            </p:nvSpPr>
            <p:spPr>
              <a:xfrm>
                <a:off x="3740650" y="2297975"/>
                <a:ext cx="49675" cy="42825"/>
              </a:xfrm>
              <a:custGeom>
                <a:rect b="b" l="l" r="r" t="t"/>
                <a:pathLst>
                  <a:path extrusionOk="0" h="1713" w="1987">
                    <a:moveTo>
                      <a:pt x="1142" y="1"/>
                    </a:moveTo>
                    <a:cubicBezTo>
                      <a:pt x="571" y="1"/>
                      <a:pt x="1" y="298"/>
                      <a:pt x="1" y="868"/>
                    </a:cubicBezTo>
                    <a:cubicBezTo>
                      <a:pt x="1" y="1439"/>
                      <a:pt x="571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68"/>
              <p:cNvSpPr/>
              <p:nvPr/>
            </p:nvSpPr>
            <p:spPr>
              <a:xfrm>
                <a:off x="3840525" y="2297975"/>
                <a:ext cx="42825" cy="42825"/>
              </a:xfrm>
              <a:custGeom>
                <a:rect b="b" l="l" r="r" t="t"/>
                <a:pathLst>
                  <a:path extrusionOk="0" h="1713" w="1713">
                    <a:moveTo>
                      <a:pt x="845" y="1"/>
                    </a:moveTo>
                    <a:cubicBezTo>
                      <a:pt x="274" y="1"/>
                      <a:pt x="0" y="298"/>
                      <a:pt x="0" y="868"/>
                    </a:cubicBezTo>
                    <a:cubicBezTo>
                      <a:pt x="0" y="1439"/>
                      <a:pt x="274" y="1713"/>
                      <a:pt x="845" y="1713"/>
                    </a:cubicBezTo>
                    <a:cubicBezTo>
                      <a:pt x="1415" y="1713"/>
                      <a:pt x="1712" y="1439"/>
                      <a:pt x="1712" y="868"/>
                    </a:cubicBezTo>
                    <a:cubicBezTo>
                      <a:pt x="1712" y="298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68"/>
              <p:cNvSpPr/>
              <p:nvPr/>
            </p:nvSpPr>
            <p:spPr>
              <a:xfrm>
                <a:off x="3790300" y="3061500"/>
                <a:ext cx="542125" cy="35400"/>
              </a:xfrm>
              <a:custGeom>
                <a:rect b="b" l="l" r="r" t="t"/>
                <a:pathLst>
                  <a:path extrusionOk="0" h="1416" w="21685">
                    <a:moveTo>
                      <a:pt x="571" y="0"/>
                    </a:moveTo>
                    <a:cubicBezTo>
                      <a:pt x="297" y="0"/>
                      <a:pt x="1" y="274"/>
                      <a:pt x="1" y="571"/>
                    </a:cubicBezTo>
                    <a:cubicBezTo>
                      <a:pt x="1" y="1141"/>
                      <a:pt x="297" y="1415"/>
                      <a:pt x="571" y="1415"/>
                    </a:cubicBezTo>
                    <a:lnTo>
                      <a:pt x="20840" y="1415"/>
                    </a:lnTo>
                    <a:cubicBezTo>
                      <a:pt x="21411" y="1415"/>
                      <a:pt x="21685" y="1141"/>
                      <a:pt x="21685" y="571"/>
                    </a:cubicBezTo>
                    <a:cubicBezTo>
                      <a:pt x="21685" y="274"/>
                      <a:pt x="21411" y="0"/>
                      <a:pt x="208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68"/>
              <p:cNvSpPr/>
              <p:nvPr/>
            </p:nvSpPr>
            <p:spPr>
              <a:xfrm>
                <a:off x="3790300" y="3175625"/>
                <a:ext cx="542125" cy="35400"/>
              </a:xfrm>
              <a:custGeom>
                <a:rect b="b" l="l" r="r" t="t"/>
                <a:pathLst>
                  <a:path extrusionOk="0" h="1416" w="21685">
                    <a:moveTo>
                      <a:pt x="571" y="0"/>
                    </a:moveTo>
                    <a:cubicBezTo>
                      <a:pt x="297" y="0"/>
                      <a:pt x="1" y="274"/>
                      <a:pt x="1" y="571"/>
                    </a:cubicBezTo>
                    <a:cubicBezTo>
                      <a:pt x="1" y="1141"/>
                      <a:pt x="297" y="1415"/>
                      <a:pt x="571" y="1415"/>
                    </a:cubicBezTo>
                    <a:lnTo>
                      <a:pt x="20840" y="1415"/>
                    </a:lnTo>
                    <a:cubicBezTo>
                      <a:pt x="21411" y="1415"/>
                      <a:pt x="21685" y="1141"/>
                      <a:pt x="21685" y="571"/>
                    </a:cubicBezTo>
                    <a:cubicBezTo>
                      <a:pt x="21685" y="274"/>
                      <a:pt x="21411" y="0"/>
                      <a:pt x="208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68"/>
              <p:cNvSpPr/>
              <p:nvPr/>
            </p:nvSpPr>
            <p:spPr>
              <a:xfrm>
                <a:off x="3932950" y="3282325"/>
                <a:ext cx="256825" cy="42825"/>
              </a:xfrm>
              <a:custGeom>
                <a:rect b="b" l="l" r="r" t="t"/>
                <a:pathLst>
                  <a:path extrusionOk="0" h="1713" w="10273">
                    <a:moveTo>
                      <a:pt x="571" y="0"/>
                    </a:moveTo>
                    <a:cubicBezTo>
                      <a:pt x="298" y="0"/>
                      <a:pt x="1" y="571"/>
                      <a:pt x="1" y="868"/>
                    </a:cubicBezTo>
                    <a:cubicBezTo>
                      <a:pt x="1" y="1142"/>
                      <a:pt x="298" y="1712"/>
                      <a:pt x="571" y="1712"/>
                    </a:cubicBezTo>
                    <a:lnTo>
                      <a:pt x="9428" y="1712"/>
                    </a:lnTo>
                    <a:cubicBezTo>
                      <a:pt x="9998" y="1712"/>
                      <a:pt x="10272" y="1142"/>
                      <a:pt x="10272" y="868"/>
                    </a:cubicBezTo>
                    <a:cubicBezTo>
                      <a:pt x="10272" y="571"/>
                      <a:pt x="9998" y="0"/>
                      <a:pt x="94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68"/>
              <p:cNvSpPr/>
              <p:nvPr/>
            </p:nvSpPr>
            <p:spPr>
              <a:xfrm>
                <a:off x="3911850" y="2533650"/>
                <a:ext cx="306450" cy="306450"/>
              </a:xfrm>
              <a:custGeom>
                <a:rect b="b" l="l" r="r" t="t"/>
                <a:pathLst>
                  <a:path extrusionOk="0" h="12258" w="12258">
                    <a:moveTo>
                      <a:pt x="5981" y="1"/>
                    </a:moveTo>
                    <a:cubicBezTo>
                      <a:pt x="2557" y="1"/>
                      <a:pt x="0" y="2557"/>
                      <a:pt x="0" y="5981"/>
                    </a:cubicBezTo>
                    <a:cubicBezTo>
                      <a:pt x="0" y="9405"/>
                      <a:pt x="2557" y="12258"/>
                      <a:pt x="5981" y="12258"/>
                    </a:cubicBezTo>
                    <a:cubicBezTo>
                      <a:pt x="9404" y="12258"/>
                      <a:pt x="12258" y="9405"/>
                      <a:pt x="12258" y="5981"/>
                    </a:cubicBezTo>
                    <a:cubicBezTo>
                      <a:pt x="12258" y="2557"/>
                      <a:pt x="9404" y="1"/>
                      <a:pt x="59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68"/>
              <p:cNvSpPr/>
              <p:nvPr/>
            </p:nvSpPr>
            <p:spPr>
              <a:xfrm>
                <a:off x="4004300" y="2576450"/>
                <a:ext cx="114150" cy="106725"/>
              </a:xfrm>
              <a:custGeom>
                <a:rect b="b" l="l" r="r" t="t"/>
                <a:pathLst>
                  <a:path extrusionOk="0" h="4269" w="4566">
                    <a:moveTo>
                      <a:pt x="2283" y="1"/>
                    </a:moveTo>
                    <a:cubicBezTo>
                      <a:pt x="1141" y="1"/>
                      <a:pt x="0" y="845"/>
                      <a:pt x="0" y="2283"/>
                    </a:cubicBezTo>
                    <a:cubicBezTo>
                      <a:pt x="0" y="3424"/>
                      <a:pt x="1141" y="4269"/>
                      <a:pt x="2283" y="4269"/>
                    </a:cubicBezTo>
                    <a:cubicBezTo>
                      <a:pt x="3424" y="4269"/>
                      <a:pt x="4565" y="3424"/>
                      <a:pt x="4565" y="2283"/>
                    </a:cubicBezTo>
                    <a:cubicBezTo>
                      <a:pt x="4565" y="845"/>
                      <a:pt x="3424" y="1"/>
                      <a:pt x="22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68"/>
              <p:cNvSpPr/>
              <p:nvPr/>
            </p:nvSpPr>
            <p:spPr>
              <a:xfrm>
                <a:off x="3954650" y="2711700"/>
                <a:ext cx="214000" cy="121550"/>
              </a:xfrm>
              <a:custGeom>
                <a:rect b="b" l="l" r="r" t="t"/>
                <a:pathLst>
                  <a:path extrusionOk="0" h="4862" w="8560">
                    <a:moveTo>
                      <a:pt x="4269" y="0"/>
                    </a:moveTo>
                    <a:cubicBezTo>
                      <a:pt x="2283" y="0"/>
                      <a:pt x="571" y="1141"/>
                      <a:pt x="0" y="2853"/>
                    </a:cubicBezTo>
                    <a:cubicBezTo>
                      <a:pt x="1141" y="3995"/>
                      <a:pt x="2557" y="4862"/>
                      <a:pt x="4269" y="4862"/>
                    </a:cubicBezTo>
                    <a:cubicBezTo>
                      <a:pt x="5980" y="4862"/>
                      <a:pt x="7418" y="3995"/>
                      <a:pt x="8560" y="2853"/>
                    </a:cubicBezTo>
                    <a:cubicBezTo>
                      <a:pt x="7989" y="1141"/>
                      <a:pt x="6277" y="0"/>
                      <a:pt x="4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8000"/>
                  </a:schemeClr>
                </a:outerShdw>
                <a:reflection blurRad="0" dir="5400000" dist="47625" endA="0" endPos="54000" fadeDir="5400012" kx="0" rotWithShape="0" algn="bl" stA="4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0" name="Google Shape;1360;p68"/>
            <p:cNvGrpSpPr/>
            <p:nvPr/>
          </p:nvGrpSpPr>
          <p:grpSpPr>
            <a:xfrm>
              <a:off x="7199564" y="2548592"/>
              <a:ext cx="836053" cy="232500"/>
              <a:chOff x="7110769" y="2167592"/>
              <a:chExt cx="836053" cy="232500"/>
            </a:xfrm>
          </p:grpSpPr>
          <p:sp>
            <p:nvSpPr>
              <p:cNvPr id="1361" name="Google Shape;1361;p68"/>
              <p:cNvSpPr/>
              <p:nvPr/>
            </p:nvSpPr>
            <p:spPr>
              <a:xfrm>
                <a:off x="7110769" y="2167592"/>
                <a:ext cx="338100" cy="2325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9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68"/>
              <p:cNvSpPr/>
              <p:nvPr/>
            </p:nvSpPr>
            <p:spPr>
              <a:xfrm>
                <a:off x="7552322" y="2167610"/>
                <a:ext cx="394500" cy="3510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68"/>
              <p:cNvSpPr/>
              <p:nvPr/>
            </p:nvSpPr>
            <p:spPr>
              <a:xfrm>
                <a:off x="7552322" y="2259290"/>
                <a:ext cx="274800" cy="3510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68"/>
              <p:cNvSpPr/>
              <p:nvPr/>
            </p:nvSpPr>
            <p:spPr>
              <a:xfrm>
                <a:off x="7552322" y="2350970"/>
                <a:ext cx="159600" cy="3510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4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5" name="Google Shape;136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68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68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68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68"/>
          <p:cNvSpPr/>
          <p:nvPr/>
        </p:nvSpPr>
        <p:spPr>
          <a:xfrm>
            <a:off x="826650" y="1089013"/>
            <a:ext cx="891300" cy="486300"/>
          </a:xfrm>
          <a:prstGeom prst="wedgeRoundRectCallout">
            <a:avLst>
              <a:gd fmla="val -20923" name="adj1"/>
              <a:gd fmla="val 78986" name="adj2"/>
              <a:gd fmla="val 0" name="adj3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dk1">
                <a:alpha val="2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68"/>
          <p:cNvSpPr txBox="1"/>
          <p:nvPr>
            <p:ph idx="4294967295" type="title"/>
          </p:nvPr>
        </p:nvSpPr>
        <p:spPr>
          <a:xfrm>
            <a:off x="826650" y="1017388"/>
            <a:ext cx="8913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9"/>
          <p:cNvSpPr/>
          <p:nvPr/>
        </p:nvSpPr>
        <p:spPr>
          <a:xfrm flipH="1">
            <a:off x="710188" y="624339"/>
            <a:ext cx="3309000" cy="4368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chemeClr val="dk1">
                <a:alpha val="50000"/>
              </a:schemeClr>
            </a:outerShdw>
            <a:reflection blurRad="0" dir="5400000" dist="38100" endA="0" endPos="30000" fadeDir="5400012" kx="0" rotWithShape="0" algn="bl" stA="9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69"/>
          <p:cNvSpPr txBox="1"/>
          <p:nvPr>
            <p:ph type="title"/>
          </p:nvPr>
        </p:nvSpPr>
        <p:spPr>
          <a:xfrm flipH="1">
            <a:off x="1024650" y="721950"/>
            <a:ext cx="29232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Utilising AstraDB</a:t>
            </a:r>
            <a:endParaRPr/>
          </a:p>
        </p:txBody>
      </p:sp>
      <p:sp>
        <p:nvSpPr>
          <p:cNvPr id="1377" name="Google Shape;1377;p69"/>
          <p:cNvSpPr/>
          <p:nvPr/>
        </p:nvSpPr>
        <p:spPr>
          <a:xfrm flipH="1">
            <a:off x="827955" y="713552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69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69">
            <a:hlinkClick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69">
            <a:hlinkClick action="ppaction://hlinkshowjump?jump=nextslide"/>
          </p:cNvPr>
          <p:cNvSpPr/>
          <p:nvPr/>
        </p:nvSpPr>
        <p:spPr>
          <a:xfrm flipH="1" rot="10800000">
            <a:off x="465315" y="2737050"/>
            <a:ext cx="157200" cy="1356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69">
            <a:hlinkClick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rect b="b" l="l" r="r" t="t"/>
            <a:pathLst>
              <a:path extrusionOk="0" h="21411" w="21411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2000"/>
              </a:schemeClr>
            </a:outerShdw>
            <a:reflection blurRad="0" dir="5400000" dist="47625" endA="0" endPos="54000" fadeDir="5400012" kx="0" rotWithShape="0" algn="bl" stA="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69"/>
          <p:cNvSpPr/>
          <p:nvPr/>
        </p:nvSpPr>
        <p:spPr>
          <a:xfrm>
            <a:off x="769104" y="1224963"/>
            <a:ext cx="7605807" cy="3159787"/>
          </a:xfrm>
          <a:custGeom>
            <a:rect b="b" l="l" r="r" t="t"/>
            <a:pathLst>
              <a:path extrusionOk="0" h="52202" w="37092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1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69"/>
          <p:cNvSpPr txBox="1"/>
          <p:nvPr>
            <p:ph type="title"/>
          </p:nvPr>
        </p:nvSpPr>
        <p:spPr>
          <a:xfrm flipH="1">
            <a:off x="1235051" y="1374575"/>
            <a:ext cx="25302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Data Table</a:t>
            </a:r>
            <a:endParaRPr/>
          </a:p>
        </p:txBody>
      </p:sp>
      <p:sp>
        <p:nvSpPr>
          <p:cNvPr id="1384" name="Google Shape;1384;p69"/>
          <p:cNvSpPr/>
          <p:nvPr/>
        </p:nvSpPr>
        <p:spPr>
          <a:xfrm flipH="1">
            <a:off x="964155" y="1366177"/>
            <a:ext cx="270900" cy="27090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69"/>
          <p:cNvSpPr txBox="1"/>
          <p:nvPr>
            <p:ph type="title"/>
          </p:nvPr>
        </p:nvSpPr>
        <p:spPr>
          <a:xfrm flipH="1">
            <a:off x="1235051" y="1746925"/>
            <a:ext cx="25302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</a:t>
            </a:r>
            <a:r>
              <a:rPr lang="en"/>
              <a:t> Data Table</a:t>
            </a:r>
            <a:endParaRPr/>
          </a:p>
        </p:txBody>
      </p:sp>
      <p:sp>
        <p:nvSpPr>
          <p:cNvPr id="1386" name="Google Shape;1386;p69"/>
          <p:cNvSpPr/>
          <p:nvPr/>
        </p:nvSpPr>
        <p:spPr>
          <a:xfrm flipH="1">
            <a:off x="964155" y="1738527"/>
            <a:ext cx="270900" cy="27090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69"/>
          <p:cNvSpPr txBox="1"/>
          <p:nvPr>
            <p:ph type="title"/>
          </p:nvPr>
        </p:nvSpPr>
        <p:spPr>
          <a:xfrm flipH="1">
            <a:off x="1235200" y="2119275"/>
            <a:ext cx="27840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Group </a:t>
            </a:r>
            <a:r>
              <a:rPr lang="en"/>
              <a:t>Data Table</a:t>
            </a:r>
            <a:endParaRPr/>
          </a:p>
        </p:txBody>
      </p:sp>
      <p:sp>
        <p:nvSpPr>
          <p:cNvPr id="1388" name="Google Shape;1388;p69"/>
          <p:cNvSpPr/>
          <p:nvPr/>
        </p:nvSpPr>
        <p:spPr>
          <a:xfrm flipH="1">
            <a:off x="964155" y="2110877"/>
            <a:ext cx="270900" cy="27090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69"/>
          <p:cNvSpPr txBox="1"/>
          <p:nvPr>
            <p:ph type="title"/>
          </p:nvPr>
        </p:nvSpPr>
        <p:spPr>
          <a:xfrm flipH="1">
            <a:off x="1235051" y="2491625"/>
            <a:ext cx="25302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r>
              <a:rPr lang="en"/>
              <a:t> Data Table</a:t>
            </a:r>
            <a:endParaRPr/>
          </a:p>
        </p:txBody>
      </p:sp>
      <p:sp>
        <p:nvSpPr>
          <p:cNvPr id="1390" name="Google Shape;1390;p69"/>
          <p:cNvSpPr/>
          <p:nvPr/>
        </p:nvSpPr>
        <p:spPr>
          <a:xfrm flipH="1">
            <a:off x="964155" y="2483227"/>
            <a:ext cx="270900" cy="27090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69"/>
          <p:cNvSpPr txBox="1"/>
          <p:nvPr>
            <p:ph type="title"/>
          </p:nvPr>
        </p:nvSpPr>
        <p:spPr>
          <a:xfrm flipH="1">
            <a:off x="1235051" y="2863975"/>
            <a:ext cx="25302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r>
              <a:rPr lang="en"/>
              <a:t> Data Table</a:t>
            </a:r>
            <a:endParaRPr/>
          </a:p>
        </p:txBody>
      </p:sp>
      <p:sp>
        <p:nvSpPr>
          <p:cNvPr id="1392" name="Google Shape;1392;p69"/>
          <p:cNvSpPr/>
          <p:nvPr/>
        </p:nvSpPr>
        <p:spPr>
          <a:xfrm flipH="1">
            <a:off x="964155" y="2855577"/>
            <a:ext cx="270900" cy="27090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69"/>
          <p:cNvSpPr txBox="1"/>
          <p:nvPr>
            <p:ph type="title"/>
          </p:nvPr>
        </p:nvSpPr>
        <p:spPr>
          <a:xfrm flipH="1">
            <a:off x="1235051" y="3236325"/>
            <a:ext cx="25302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r>
              <a:rPr lang="en"/>
              <a:t> Data Table</a:t>
            </a:r>
            <a:endParaRPr/>
          </a:p>
        </p:txBody>
      </p:sp>
      <p:sp>
        <p:nvSpPr>
          <p:cNvPr id="1394" name="Google Shape;1394;p69"/>
          <p:cNvSpPr/>
          <p:nvPr/>
        </p:nvSpPr>
        <p:spPr>
          <a:xfrm flipH="1">
            <a:off x="964155" y="3227927"/>
            <a:ext cx="270900" cy="27090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69"/>
          <p:cNvSpPr txBox="1"/>
          <p:nvPr>
            <p:ph type="title"/>
          </p:nvPr>
        </p:nvSpPr>
        <p:spPr>
          <a:xfrm flipH="1">
            <a:off x="1235050" y="3608675"/>
            <a:ext cx="27840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r>
              <a:rPr lang="en"/>
              <a:t> Data Table</a:t>
            </a:r>
            <a:endParaRPr/>
          </a:p>
        </p:txBody>
      </p:sp>
      <p:sp>
        <p:nvSpPr>
          <p:cNvPr id="1396" name="Google Shape;1396;p69"/>
          <p:cNvSpPr/>
          <p:nvPr/>
        </p:nvSpPr>
        <p:spPr>
          <a:xfrm flipH="1">
            <a:off x="964155" y="3600277"/>
            <a:ext cx="270900" cy="27090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blurRad="157163" rotWithShape="0" algn="bl" dir="5400000" dist="85725">
              <a:schemeClr val="dk1">
                <a:alpha val="38000"/>
              </a:schemeClr>
            </a:outerShdw>
            <a:reflection blurRad="0" dir="5400000" dist="152400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